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6513" y="2912750"/>
            <a:ext cx="16074973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6513" y="5657646"/>
            <a:ext cx="16074973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FAFAF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7196" y="2451328"/>
            <a:ext cx="15213607" cy="150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458" y="3998254"/>
            <a:ext cx="16715083" cy="454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FAFAF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96" y="6790604"/>
            <a:ext cx="4208348" cy="349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01773" y="0"/>
            <a:ext cx="3686957" cy="3829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77307" y="1774770"/>
            <a:ext cx="9733915" cy="10706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5095">
              <a:lnSpc>
                <a:spcPct val="107100"/>
              </a:lnSpc>
              <a:spcBef>
                <a:spcPts val="100"/>
              </a:spcBef>
              <a:tabLst>
                <a:tab pos="2608580" algn="l"/>
                <a:tab pos="2748280" algn="l"/>
                <a:tab pos="3831590" algn="l"/>
                <a:tab pos="4993640" algn="l"/>
                <a:tab pos="5093970" algn="l"/>
                <a:tab pos="5673725" algn="l"/>
                <a:tab pos="6889750" algn="l"/>
                <a:tab pos="8104505" algn="l"/>
              </a:tabLst>
            </a:pPr>
            <a:r>
              <a:rPr dirty="0" sz="3200" spc="190">
                <a:solidFill>
                  <a:srgbClr val="AED667"/>
                </a:solidFill>
                <a:latin typeface="Noto Sans"/>
                <a:cs typeface="Noto Sans"/>
              </a:rPr>
              <a:t>SEBENOBA	</a:t>
            </a:r>
            <a:r>
              <a:rPr dirty="0" sz="3200" spc="165">
                <a:solidFill>
                  <a:srgbClr val="AED667"/>
                </a:solidFill>
                <a:latin typeface="Noto Sans"/>
                <a:cs typeface="Noto Sans"/>
              </a:rPr>
              <a:t>HACI	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FUAT		</a:t>
            </a:r>
            <a:r>
              <a:rPr dirty="0" sz="3200" spc="220">
                <a:solidFill>
                  <a:srgbClr val="AED667"/>
                </a:solidFill>
                <a:latin typeface="Noto Sans"/>
                <a:cs typeface="Noto Sans"/>
              </a:rPr>
              <a:t>YILMAZ	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ORTAOKULU  </a:t>
            </a:r>
            <a:r>
              <a:rPr dirty="0" sz="3200" spc="75">
                <a:solidFill>
                  <a:srgbClr val="AED667"/>
                </a:solidFill>
                <a:latin typeface="Noto Sans"/>
                <a:cs typeface="Noto Sans"/>
              </a:rPr>
              <a:t>P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S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İ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K</a:t>
            </a:r>
            <a:r>
              <a:rPr dirty="0" sz="3200" spc="475">
                <a:solidFill>
                  <a:srgbClr val="AED667"/>
                </a:solidFill>
                <a:latin typeface="Noto Sans"/>
                <a:cs typeface="Noto Sans"/>
              </a:rPr>
              <a:t>O</a:t>
            </a:r>
            <a:r>
              <a:rPr dirty="0" sz="3200" spc="20">
                <a:solidFill>
                  <a:srgbClr val="AED667"/>
                </a:solidFill>
                <a:latin typeface="Noto Sans"/>
                <a:cs typeface="Noto Sans"/>
              </a:rPr>
              <a:t>L</a:t>
            </a:r>
            <a:r>
              <a:rPr dirty="0" sz="3200" spc="475">
                <a:solidFill>
                  <a:srgbClr val="AED667"/>
                </a:solidFill>
                <a:latin typeface="Noto Sans"/>
                <a:cs typeface="Noto Sans"/>
              </a:rPr>
              <a:t>O</a:t>
            </a:r>
            <a:r>
              <a:rPr dirty="0" sz="3200" spc="915">
                <a:solidFill>
                  <a:srgbClr val="AED667"/>
                </a:solidFill>
                <a:latin typeface="Noto Sans"/>
                <a:cs typeface="Noto Sans"/>
              </a:rPr>
              <a:t>J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İ</a:t>
            </a:r>
            <a:r>
              <a:rPr dirty="0" sz="3200" spc="-80">
                <a:solidFill>
                  <a:srgbClr val="AED667"/>
                </a:solidFill>
                <a:latin typeface="Noto Sans"/>
                <a:cs typeface="Noto Sans"/>
              </a:rPr>
              <a:t>K</a:t>
            </a:r>
            <a:r>
              <a:rPr dirty="0" sz="3200">
                <a:solidFill>
                  <a:srgbClr val="AED667"/>
                </a:solidFill>
                <a:latin typeface="Noto Sans"/>
                <a:cs typeface="Noto Sans"/>
              </a:rPr>
              <a:t>		</a:t>
            </a:r>
            <a:r>
              <a:rPr dirty="0" sz="3200" spc="180">
                <a:solidFill>
                  <a:srgbClr val="AED667"/>
                </a:solidFill>
                <a:latin typeface="Noto Sans"/>
                <a:cs typeface="Noto Sans"/>
              </a:rPr>
              <a:t>D</a:t>
            </a:r>
            <a:r>
              <a:rPr dirty="0" sz="3200" spc="459">
                <a:solidFill>
                  <a:srgbClr val="AED667"/>
                </a:solidFill>
                <a:latin typeface="Noto Sans"/>
                <a:cs typeface="Noto Sans"/>
              </a:rPr>
              <a:t>A</a:t>
            </a:r>
            <a:r>
              <a:rPr dirty="0" sz="3200" spc="155">
                <a:solidFill>
                  <a:srgbClr val="AED667"/>
                </a:solidFill>
                <a:latin typeface="Noto Sans"/>
                <a:cs typeface="Noto Sans"/>
              </a:rPr>
              <a:t>N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I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Ș</a:t>
            </a:r>
            <a:r>
              <a:rPr dirty="0" sz="3200" spc="275">
                <a:solidFill>
                  <a:srgbClr val="AED667"/>
                </a:solidFill>
                <a:latin typeface="Noto Sans"/>
                <a:cs typeface="Noto Sans"/>
              </a:rPr>
              <a:t>M</a:t>
            </a:r>
            <a:r>
              <a:rPr dirty="0" sz="3200" spc="145">
                <a:solidFill>
                  <a:srgbClr val="AED667"/>
                </a:solidFill>
                <a:latin typeface="Noto Sans"/>
                <a:cs typeface="Noto Sans"/>
              </a:rPr>
              <a:t>A</a:t>
            </a:r>
            <a:r>
              <a:rPr dirty="0" sz="3200">
                <a:solidFill>
                  <a:srgbClr val="AED667"/>
                </a:solidFill>
                <a:latin typeface="Noto Sans"/>
                <a:cs typeface="Noto Sans"/>
              </a:rPr>
              <a:t>	</a:t>
            </a:r>
            <a:r>
              <a:rPr dirty="0" sz="3200" spc="509">
                <a:solidFill>
                  <a:srgbClr val="AED667"/>
                </a:solidFill>
                <a:latin typeface="Noto Sans"/>
                <a:cs typeface="Noto Sans"/>
              </a:rPr>
              <a:t>V</a:t>
            </a:r>
            <a:r>
              <a:rPr dirty="0" sz="3200" spc="-290">
                <a:solidFill>
                  <a:srgbClr val="AED667"/>
                </a:solidFill>
                <a:latin typeface="Noto Sans"/>
                <a:cs typeface="Noto Sans"/>
              </a:rPr>
              <a:t>E</a:t>
            </a:r>
            <a:r>
              <a:rPr dirty="0" sz="3200">
                <a:solidFill>
                  <a:srgbClr val="AED667"/>
                </a:solidFill>
                <a:latin typeface="Noto Sans"/>
                <a:cs typeface="Noto Sans"/>
              </a:rPr>
              <a:t>	</a:t>
            </a:r>
            <a:r>
              <a:rPr dirty="0" sz="3200" spc="275">
                <a:solidFill>
                  <a:srgbClr val="AED667"/>
                </a:solidFill>
                <a:latin typeface="Noto Sans"/>
                <a:cs typeface="Noto Sans"/>
              </a:rPr>
              <a:t>R</a:t>
            </a:r>
            <a:r>
              <a:rPr dirty="0" sz="3200" spc="25">
                <a:solidFill>
                  <a:srgbClr val="AED667"/>
                </a:solidFill>
                <a:latin typeface="Noto Sans"/>
                <a:cs typeface="Noto Sans"/>
              </a:rPr>
              <a:t>E</a:t>
            </a:r>
            <a:r>
              <a:rPr dirty="0" sz="3200" spc="-20">
                <a:solidFill>
                  <a:srgbClr val="AED667"/>
                </a:solidFill>
                <a:latin typeface="Noto Sans"/>
                <a:cs typeface="Noto Sans"/>
              </a:rPr>
              <a:t>H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B</a:t>
            </a:r>
            <a:r>
              <a:rPr dirty="0" sz="3200" spc="25">
                <a:solidFill>
                  <a:srgbClr val="AED667"/>
                </a:solidFill>
                <a:latin typeface="Noto Sans"/>
                <a:cs typeface="Noto Sans"/>
              </a:rPr>
              <a:t>E</a:t>
            </a:r>
            <a:r>
              <a:rPr dirty="0" sz="3200" spc="275">
                <a:solidFill>
                  <a:srgbClr val="AED667"/>
                </a:solidFill>
                <a:latin typeface="Noto Sans"/>
                <a:cs typeface="Noto Sans"/>
              </a:rPr>
              <a:t>R</a:t>
            </a:r>
            <a:r>
              <a:rPr dirty="0" sz="3200" spc="20">
                <a:solidFill>
                  <a:srgbClr val="AED667"/>
                </a:solidFill>
                <a:latin typeface="Noto Sans"/>
                <a:cs typeface="Noto Sans"/>
              </a:rPr>
              <a:t>L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İ</a:t>
            </a:r>
            <a:r>
              <a:rPr dirty="0" sz="3200" spc="-80">
                <a:solidFill>
                  <a:srgbClr val="AED667"/>
                </a:solidFill>
                <a:latin typeface="Noto Sans"/>
                <a:cs typeface="Noto Sans"/>
              </a:rPr>
              <a:t>K</a:t>
            </a:r>
            <a:r>
              <a:rPr dirty="0" sz="3200">
                <a:solidFill>
                  <a:srgbClr val="AED667"/>
                </a:solidFill>
                <a:latin typeface="Noto Sans"/>
                <a:cs typeface="Noto Sans"/>
              </a:rPr>
              <a:t>	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S</a:t>
            </a:r>
            <a:r>
              <a:rPr dirty="0" sz="3200" spc="25">
                <a:solidFill>
                  <a:srgbClr val="AED667"/>
                </a:solidFill>
                <a:latin typeface="Noto Sans"/>
                <a:cs typeface="Noto Sans"/>
              </a:rPr>
              <a:t>E</a:t>
            </a:r>
            <a:r>
              <a:rPr dirty="0" sz="3200" spc="275">
                <a:solidFill>
                  <a:srgbClr val="AED667"/>
                </a:solidFill>
                <a:latin typeface="Noto Sans"/>
                <a:cs typeface="Noto Sans"/>
              </a:rPr>
              <a:t>R</a:t>
            </a:r>
            <a:r>
              <a:rPr dirty="0" sz="3200" spc="509">
                <a:solidFill>
                  <a:srgbClr val="AED667"/>
                </a:solidFill>
                <a:latin typeface="Noto Sans"/>
                <a:cs typeface="Noto Sans"/>
              </a:rPr>
              <a:t>V</a:t>
            </a:r>
            <a:r>
              <a:rPr dirty="0" sz="3200" spc="170">
                <a:solidFill>
                  <a:srgbClr val="AED667"/>
                </a:solidFill>
                <a:latin typeface="Noto Sans"/>
                <a:cs typeface="Noto Sans"/>
              </a:rPr>
              <a:t>İ</a:t>
            </a:r>
            <a:r>
              <a:rPr dirty="0" sz="3200" spc="235">
                <a:solidFill>
                  <a:srgbClr val="AED667"/>
                </a:solidFill>
                <a:latin typeface="Noto Sans"/>
                <a:cs typeface="Noto Sans"/>
              </a:rPr>
              <a:t>S</a:t>
            </a:r>
            <a:r>
              <a:rPr dirty="0" sz="3200" spc="-145">
                <a:solidFill>
                  <a:srgbClr val="AED667"/>
                </a:solidFill>
                <a:latin typeface="Noto Sans"/>
                <a:cs typeface="Noto Sans"/>
              </a:rPr>
              <a:t>İ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9166" y="3625005"/>
            <a:ext cx="744982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400" spc="-35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dirty="0" sz="14400" spc="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400" spc="-35">
                <a:solidFill>
                  <a:srgbClr val="FFFFFF"/>
                </a:solidFill>
                <a:latin typeface="Trebuchet MS"/>
                <a:cs typeface="Trebuchet MS"/>
              </a:rPr>
              <a:t>LGS</a:t>
            </a:r>
            <a:endParaRPr sz="1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2943" y="5446660"/>
            <a:ext cx="7442200" cy="348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400" spc="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14400" spc="-5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400" spc="-38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400" spc="-105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14400" spc="52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400" spc="145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14400" spc="52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14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825"/>
              </a:spcBef>
            </a:pPr>
            <a:r>
              <a:rPr dirty="0" sz="2900" spc="-45">
                <a:solidFill>
                  <a:srgbClr val="AED667"/>
                </a:solidFill>
                <a:latin typeface="Noto Sans"/>
                <a:cs typeface="Noto Sans"/>
              </a:rPr>
              <a:t>EMRE</a:t>
            </a:r>
            <a:r>
              <a:rPr dirty="0" sz="2900" spc="240">
                <a:solidFill>
                  <a:srgbClr val="AED667"/>
                </a:solidFill>
                <a:latin typeface="Noto Sans"/>
                <a:cs typeface="Noto Sans"/>
              </a:rPr>
              <a:t> </a:t>
            </a:r>
            <a:r>
              <a:rPr dirty="0" sz="2900" spc="95">
                <a:solidFill>
                  <a:srgbClr val="AED667"/>
                </a:solidFill>
                <a:latin typeface="Noto Sans"/>
                <a:cs typeface="Noto Sans"/>
              </a:rPr>
              <a:t>ÜMAY</a:t>
            </a:r>
            <a:endParaRPr sz="29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900" spc="80">
                <a:solidFill>
                  <a:srgbClr val="AED667"/>
                </a:solidFill>
                <a:latin typeface="Noto Sans"/>
                <a:cs typeface="Noto Sans"/>
              </a:rPr>
              <a:t>Okul </a:t>
            </a:r>
            <a:r>
              <a:rPr dirty="0" sz="2900" spc="70">
                <a:solidFill>
                  <a:srgbClr val="AED667"/>
                </a:solidFill>
                <a:latin typeface="Noto Sans"/>
                <a:cs typeface="Noto Sans"/>
              </a:rPr>
              <a:t>Psikolojik</a:t>
            </a:r>
            <a:r>
              <a:rPr dirty="0" sz="2900" spc="400">
                <a:solidFill>
                  <a:srgbClr val="AED667"/>
                </a:solidFill>
                <a:latin typeface="Noto Sans"/>
                <a:cs typeface="Noto Sans"/>
              </a:rPr>
              <a:t> </a:t>
            </a:r>
            <a:r>
              <a:rPr dirty="0" sz="2900" spc="100">
                <a:solidFill>
                  <a:srgbClr val="AED667"/>
                </a:solidFill>
                <a:latin typeface="Noto Sans"/>
                <a:cs typeface="Noto Sans"/>
              </a:rPr>
              <a:t>Danıșmanı</a:t>
            </a:r>
            <a:endParaRPr sz="29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dirty="0" spc="80"/>
              <a:t>SINAV</a:t>
            </a:r>
            <a:r>
              <a:rPr dirty="0" spc="-825"/>
              <a:t> </a:t>
            </a:r>
            <a:r>
              <a:rPr dirty="0" spc="30"/>
              <a:t>SONUÇLARININ  </a:t>
            </a:r>
            <a:r>
              <a:rPr dirty="0" spc="114"/>
              <a:t>AÇIKLANMASI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420"/>
              <a:t>Sınav </a:t>
            </a:r>
            <a:r>
              <a:rPr dirty="0" spc="375"/>
              <a:t>sonuçları </a:t>
            </a:r>
            <a:r>
              <a:rPr dirty="0" spc="545"/>
              <a:t>30 </a:t>
            </a:r>
            <a:r>
              <a:rPr dirty="0" spc="430"/>
              <a:t>Haziran </a:t>
            </a:r>
            <a:r>
              <a:rPr dirty="0" spc="409"/>
              <a:t>2021 tarihinde</a:t>
            </a:r>
            <a:r>
              <a:rPr dirty="0" spc="-525"/>
              <a:t> </a:t>
            </a:r>
            <a:r>
              <a:rPr dirty="0" spc="290"/>
              <a:t>meb.gov.tr  </a:t>
            </a:r>
            <a:r>
              <a:rPr dirty="0" spc="434"/>
              <a:t>internet </a:t>
            </a:r>
            <a:r>
              <a:rPr dirty="0" spc="405"/>
              <a:t>adresi </a:t>
            </a:r>
            <a:r>
              <a:rPr dirty="0" spc="409"/>
              <a:t>üzerinden</a:t>
            </a:r>
            <a:r>
              <a:rPr dirty="0"/>
              <a:t> </a:t>
            </a:r>
            <a:r>
              <a:rPr dirty="0" spc="370"/>
              <a:t>açıklanacaktır.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9001" y="8040558"/>
            <a:ext cx="1194943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 spc="-455" i="1">
                <a:solidFill>
                  <a:srgbClr val="FFFFFF"/>
                </a:solidFill>
                <a:latin typeface="Times New Roman"/>
                <a:cs typeface="Times New Roman"/>
              </a:rPr>
              <a:t>Başlamak </a:t>
            </a:r>
            <a:r>
              <a:rPr dirty="0" sz="7000" spc="-975" i="1">
                <a:solidFill>
                  <a:srgbClr val="FFFFFF"/>
                </a:solidFill>
                <a:latin typeface="Times New Roman"/>
                <a:cs typeface="Times New Roman"/>
              </a:rPr>
              <a:t>için </a:t>
            </a:r>
            <a:r>
              <a:rPr dirty="0" sz="7000" spc="-1170" i="1">
                <a:solidFill>
                  <a:srgbClr val="FFFFFF"/>
                </a:solidFill>
                <a:latin typeface="Times New Roman"/>
                <a:cs typeface="Times New Roman"/>
              </a:rPr>
              <a:t>mükemmel </a:t>
            </a:r>
            <a:r>
              <a:rPr dirty="0" sz="7000" spc="-915" i="1">
                <a:solidFill>
                  <a:srgbClr val="FFFFFF"/>
                </a:solidFill>
                <a:latin typeface="Times New Roman"/>
                <a:cs typeface="Times New Roman"/>
              </a:rPr>
              <a:t>olmanız</a:t>
            </a:r>
            <a:r>
              <a:rPr dirty="0" sz="7000" spc="-38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000" spc="-950" i="1">
                <a:solidFill>
                  <a:srgbClr val="FFFFFF"/>
                </a:solidFill>
                <a:latin typeface="Times New Roman"/>
                <a:cs typeface="Times New Roman"/>
              </a:rPr>
              <a:t>gerekmez.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4204" y="8766843"/>
            <a:ext cx="1273810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 spc="-545" i="1">
                <a:solidFill>
                  <a:srgbClr val="FFFFFF"/>
                </a:solidFill>
                <a:latin typeface="Times New Roman"/>
                <a:cs typeface="Times New Roman"/>
              </a:rPr>
              <a:t>Mükemmel </a:t>
            </a:r>
            <a:r>
              <a:rPr dirty="0" sz="7000" spc="-915" i="1">
                <a:solidFill>
                  <a:srgbClr val="FFFFFF"/>
                </a:solidFill>
                <a:latin typeface="Times New Roman"/>
                <a:cs typeface="Times New Roman"/>
              </a:rPr>
              <a:t>olmanız </a:t>
            </a:r>
            <a:r>
              <a:rPr dirty="0" sz="7000" spc="-975" i="1">
                <a:solidFill>
                  <a:srgbClr val="FFFFFF"/>
                </a:solidFill>
                <a:latin typeface="Times New Roman"/>
                <a:cs typeface="Times New Roman"/>
              </a:rPr>
              <a:t>için </a:t>
            </a:r>
            <a:r>
              <a:rPr dirty="0" sz="7000" spc="-1019" i="1">
                <a:solidFill>
                  <a:srgbClr val="FFFFFF"/>
                </a:solidFill>
                <a:latin typeface="Times New Roman"/>
                <a:cs typeface="Times New Roman"/>
              </a:rPr>
              <a:t>ise </a:t>
            </a:r>
            <a:r>
              <a:rPr dirty="0" sz="7000" spc="-940" i="1">
                <a:solidFill>
                  <a:srgbClr val="FFFFFF"/>
                </a:solidFill>
                <a:latin typeface="Times New Roman"/>
                <a:cs typeface="Times New Roman"/>
              </a:rPr>
              <a:t>başlamanız</a:t>
            </a:r>
            <a:r>
              <a:rPr dirty="0" sz="7000" spc="-50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000" spc="-869" i="1">
                <a:solidFill>
                  <a:srgbClr val="FFFFFF"/>
                </a:solidFill>
                <a:latin typeface="Times New Roman"/>
                <a:cs typeface="Times New Roman"/>
              </a:rPr>
              <a:t>gerekir.</a:t>
            </a:r>
            <a:endParaRPr sz="7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29895">
              <a:lnSpc>
                <a:spcPct val="110600"/>
              </a:lnSpc>
              <a:spcBef>
                <a:spcPts val="90"/>
              </a:spcBef>
              <a:tabLst>
                <a:tab pos="4229735" algn="l"/>
                <a:tab pos="6078220" algn="l"/>
                <a:tab pos="7559040" algn="l"/>
                <a:tab pos="8040370" algn="l"/>
                <a:tab pos="8643620" algn="l"/>
                <a:tab pos="10768965" algn="l"/>
                <a:tab pos="12614275" algn="l"/>
              </a:tabLst>
            </a:pPr>
            <a:r>
              <a:rPr dirty="0" spc="320"/>
              <a:t>S</a:t>
            </a:r>
            <a:r>
              <a:rPr dirty="0" spc="-520"/>
              <a:t> </a:t>
            </a:r>
            <a:r>
              <a:rPr dirty="0" spc="70"/>
              <a:t>E</a:t>
            </a:r>
            <a:r>
              <a:rPr dirty="0" spc="-520"/>
              <a:t> </a:t>
            </a:r>
            <a:r>
              <a:rPr dirty="0" spc="250"/>
              <a:t>B</a:t>
            </a:r>
            <a:r>
              <a:rPr dirty="0" spc="-515"/>
              <a:t> </a:t>
            </a:r>
            <a:r>
              <a:rPr dirty="0" spc="70"/>
              <a:t>E</a:t>
            </a:r>
            <a:r>
              <a:rPr dirty="0" spc="-520"/>
              <a:t> </a:t>
            </a:r>
            <a:r>
              <a:rPr dirty="0" spc="200"/>
              <a:t>N</a:t>
            </a:r>
            <a:r>
              <a:rPr dirty="0" spc="-520"/>
              <a:t> </a:t>
            </a:r>
            <a:r>
              <a:rPr dirty="0" spc="145"/>
              <a:t>O</a:t>
            </a:r>
            <a:r>
              <a:rPr dirty="0" spc="-515"/>
              <a:t> </a:t>
            </a:r>
            <a:r>
              <a:rPr dirty="0" spc="250"/>
              <a:t>B</a:t>
            </a:r>
            <a:r>
              <a:rPr dirty="0" spc="-520"/>
              <a:t> </a:t>
            </a:r>
            <a:r>
              <a:rPr dirty="0" spc="180"/>
              <a:t>A	</a:t>
            </a:r>
            <a:r>
              <a:rPr dirty="0" spc="95"/>
              <a:t>H</a:t>
            </a:r>
            <a:r>
              <a:rPr dirty="0" spc="-520"/>
              <a:t> </a:t>
            </a:r>
            <a:r>
              <a:rPr dirty="0" spc="180"/>
              <a:t>A</a:t>
            </a:r>
            <a:r>
              <a:rPr dirty="0" spc="-515"/>
              <a:t> </a:t>
            </a:r>
            <a:r>
              <a:rPr dirty="0" spc="-105"/>
              <a:t>C</a:t>
            </a:r>
            <a:r>
              <a:rPr dirty="0" spc="-520"/>
              <a:t> </a:t>
            </a:r>
            <a:r>
              <a:rPr dirty="0" spc="125"/>
              <a:t>I	</a:t>
            </a:r>
            <a:r>
              <a:rPr dirty="0" spc="40"/>
              <a:t>F </a:t>
            </a:r>
            <a:r>
              <a:rPr dirty="0" spc="85"/>
              <a:t>U</a:t>
            </a:r>
            <a:r>
              <a:rPr dirty="0" spc="-1070"/>
              <a:t> </a:t>
            </a:r>
            <a:r>
              <a:rPr dirty="0" spc="180"/>
              <a:t>A</a:t>
            </a:r>
            <a:r>
              <a:rPr dirty="0" spc="-520"/>
              <a:t> </a:t>
            </a:r>
            <a:r>
              <a:rPr dirty="0" spc="-95"/>
              <a:t>T	</a:t>
            </a:r>
            <a:r>
              <a:rPr dirty="0" spc="30"/>
              <a:t>Y</a:t>
            </a:r>
            <a:r>
              <a:rPr dirty="0" spc="-515"/>
              <a:t> </a:t>
            </a:r>
            <a:r>
              <a:rPr dirty="0" spc="125"/>
              <a:t>I</a:t>
            </a:r>
            <a:r>
              <a:rPr dirty="0" spc="-515"/>
              <a:t> </a:t>
            </a:r>
            <a:r>
              <a:rPr dirty="0" spc="40"/>
              <a:t>L</a:t>
            </a:r>
            <a:r>
              <a:rPr dirty="0" spc="-515"/>
              <a:t> </a:t>
            </a:r>
            <a:r>
              <a:rPr dirty="0" spc="405"/>
              <a:t>M</a:t>
            </a:r>
            <a:r>
              <a:rPr dirty="0" spc="-515"/>
              <a:t> </a:t>
            </a:r>
            <a:r>
              <a:rPr dirty="0" spc="180"/>
              <a:t>A</a:t>
            </a:r>
            <a:r>
              <a:rPr dirty="0" spc="-515"/>
              <a:t> </a:t>
            </a:r>
            <a:r>
              <a:rPr dirty="0" spc="55"/>
              <a:t>Z	</a:t>
            </a:r>
            <a:r>
              <a:rPr dirty="0" spc="145"/>
              <a:t>O</a:t>
            </a:r>
            <a:r>
              <a:rPr dirty="0" spc="-530"/>
              <a:t> </a:t>
            </a:r>
            <a:r>
              <a:rPr dirty="0" spc="135"/>
              <a:t>R</a:t>
            </a:r>
            <a:r>
              <a:rPr dirty="0" spc="-525"/>
              <a:t> </a:t>
            </a:r>
            <a:r>
              <a:rPr dirty="0" spc="-95"/>
              <a:t>T</a:t>
            </a:r>
            <a:r>
              <a:rPr dirty="0" spc="-525"/>
              <a:t> </a:t>
            </a:r>
            <a:r>
              <a:rPr dirty="0" spc="180"/>
              <a:t>A</a:t>
            </a:r>
            <a:r>
              <a:rPr dirty="0" spc="-525"/>
              <a:t> </a:t>
            </a:r>
            <a:r>
              <a:rPr dirty="0" spc="145"/>
              <a:t>O</a:t>
            </a:r>
            <a:r>
              <a:rPr dirty="0" spc="-525"/>
              <a:t> </a:t>
            </a:r>
            <a:r>
              <a:rPr dirty="0" spc="190"/>
              <a:t>K</a:t>
            </a:r>
            <a:r>
              <a:rPr dirty="0" spc="-525"/>
              <a:t> </a:t>
            </a:r>
            <a:r>
              <a:rPr dirty="0" spc="85"/>
              <a:t>U</a:t>
            </a:r>
            <a:r>
              <a:rPr dirty="0" spc="-525"/>
              <a:t> </a:t>
            </a:r>
            <a:r>
              <a:rPr dirty="0" spc="40"/>
              <a:t>L</a:t>
            </a:r>
            <a:r>
              <a:rPr dirty="0" spc="-530"/>
              <a:t> </a:t>
            </a:r>
            <a:r>
              <a:rPr dirty="0" spc="85"/>
              <a:t>U  </a:t>
            </a:r>
            <a:r>
              <a:rPr dirty="0" spc="120"/>
              <a:t>P</a:t>
            </a:r>
            <a:r>
              <a:rPr dirty="0" spc="-520"/>
              <a:t> </a:t>
            </a:r>
            <a:r>
              <a:rPr dirty="0" spc="320"/>
              <a:t>S</a:t>
            </a:r>
            <a:r>
              <a:rPr dirty="0" spc="-520"/>
              <a:t> </a:t>
            </a:r>
            <a:r>
              <a:rPr dirty="0" spc="125"/>
              <a:t>İ</a:t>
            </a:r>
            <a:r>
              <a:rPr dirty="0" spc="-515"/>
              <a:t> </a:t>
            </a:r>
            <a:r>
              <a:rPr dirty="0" spc="190"/>
              <a:t>K</a:t>
            </a:r>
            <a:r>
              <a:rPr dirty="0" spc="-520"/>
              <a:t> </a:t>
            </a:r>
            <a:r>
              <a:rPr dirty="0" spc="145"/>
              <a:t>O</a:t>
            </a:r>
            <a:r>
              <a:rPr dirty="0" spc="-515"/>
              <a:t> </a:t>
            </a:r>
            <a:r>
              <a:rPr dirty="0" spc="40"/>
              <a:t>L</a:t>
            </a:r>
            <a:r>
              <a:rPr dirty="0" spc="-520"/>
              <a:t> </a:t>
            </a:r>
            <a:r>
              <a:rPr dirty="0" spc="145"/>
              <a:t>O</a:t>
            </a:r>
            <a:r>
              <a:rPr dirty="0" spc="-515"/>
              <a:t> </a:t>
            </a:r>
            <a:r>
              <a:rPr dirty="0" spc="-275"/>
              <a:t>J</a:t>
            </a:r>
            <a:r>
              <a:rPr dirty="0" spc="-520"/>
              <a:t> </a:t>
            </a:r>
            <a:r>
              <a:rPr dirty="0" spc="125"/>
              <a:t>İ</a:t>
            </a:r>
            <a:r>
              <a:rPr dirty="0" spc="-515"/>
              <a:t> </a:t>
            </a:r>
            <a:r>
              <a:rPr dirty="0" spc="190"/>
              <a:t>K	</a:t>
            </a:r>
            <a:r>
              <a:rPr dirty="0" spc="250"/>
              <a:t>D</a:t>
            </a:r>
            <a:r>
              <a:rPr dirty="0" spc="-520"/>
              <a:t> </a:t>
            </a:r>
            <a:r>
              <a:rPr dirty="0" spc="180"/>
              <a:t>A</a:t>
            </a:r>
            <a:r>
              <a:rPr dirty="0" spc="-515"/>
              <a:t> </a:t>
            </a:r>
            <a:r>
              <a:rPr dirty="0" spc="200"/>
              <a:t>N</a:t>
            </a:r>
            <a:r>
              <a:rPr dirty="0" spc="-520"/>
              <a:t> </a:t>
            </a:r>
            <a:r>
              <a:rPr dirty="0" spc="125"/>
              <a:t>I</a:t>
            </a:r>
            <a:r>
              <a:rPr dirty="0" spc="-515"/>
              <a:t> </a:t>
            </a:r>
            <a:r>
              <a:rPr dirty="0" spc="320"/>
              <a:t>Ş</a:t>
            </a:r>
            <a:r>
              <a:rPr dirty="0" spc="-515"/>
              <a:t> </a:t>
            </a:r>
            <a:r>
              <a:rPr dirty="0" spc="405"/>
              <a:t>M</a:t>
            </a:r>
            <a:r>
              <a:rPr dirty="0" spc="-520"/>
              <a:t> </a:t>
            </a:r>
            <a:r>
              <a:rPr dirty="0" spc="180"/>
              <a:t>A	</a:t>
            </a:r>
            <a:r>
              <a:rPr dirty="0" spc="220"/>
              <a:t>V</a:t>
            </a:r>
            <a:r>
              <a:rPr dirty="0" spc="-515"/>
              <a:t> </a:t>
            </a:r>
            <a:r>
              <a:rPr dirty="0" spc="70"/>
              <a:t>E	</a:t>
            </a:r>
            <a:r>
              <a:rPr dirty="0" spc="135"/>
              <a:t>R</a:t>
            </a:r>
            <a:r>
              <a:rPr dirty="0" spc="-515"/>
              <a:t> </a:t>
            </a:r>
            <a:r>
              <a:rPr dirty="0" spc="70"/>
              <a:t>E</a:t>
            </a:r>
            <a:r>
              <a:rPr dirty="0" spc="-520"/>
              <a:t> </a:t>
            </a:r>
            <a:r>
              <a:rPr dirty="0" spc="95"/>
              <a:t>H</a:t>
            </a:r>
            <a:r>
              <a:rPr dirty="0" spc="-515"/>
              <a:t> </a:t>
            </a:r>
            <a:r>
              <a:rPr dirty="0" spc="250"/>
              <a:t>B</a:t>
            </a:r>
            <a:r>
              <a:rPr dirty="0" spc="-520"/>
              <a:t> </a:t>
            </a:r>
            <a:r>
              <a:rPr dirty="0" spc="70"/>
              <a:t>E</a:t>
            </a:r>
            <a:r>
              <a:rPr dirty="0" spc="-515"/>
              <a:t> </a:t>
            </a:r>
            <a:r>
              <a:rPr dirty="0" spc="135"/>
              <a:t>R</a:t>
            </a:r>
            <a:r>
              <a:rPr dirty="0" spc="-520"/>
              <a:t> </a:t>
            </a:r>
            <a:r>
              <a:rPr dirty="0" spc="40"/>
              <a:t>L</a:t>
            </a:r>
            <a:r>
              <a:rPr dirty="0" spc="-520"/>
              <a:t> </a:t>
            </a:r>
            <a:r>
              <a:rPr dirty="0" spc="125"/>
              <a:t>İ</a:t>
            </a:r>
            <a:r>
              <a:rPr dirty="0" spc="-515"/>
              <a:t> </a:t>
            </a:r>
            <a:r>
              <a:rPr dirty="0" spc="190"/>
              <a:t>K	</a:t>
            </a:r>
            <a:r>
              <a:rPr dirty="0" spc="320"/>
              <a:t>S</a:t>
            </a:r>
            <a:r>
              <a:rPr dirty="0" spc="-535"/>
              <a:t> </a:t>
            </a:r>
            <a:r>
              <a:rPr dirty="0" spc="70"/>
              <a:t>E</a:t>
            </a:r>
            <a:r>
              <a:rPr dirty="0" spc="-530"/>
              <a:t> </a:t>
            </a:r>
            <a:r>
              <a:rPr dirty="0" spc="135"/>
              <a:t>R</a:t>
            </a:r>
            <a:r>
              <a:rPr dirty="0" spc="-535"/>
              <a:t> </a:t>
            </a:r>
            <a:r>
              <a:rPr dirty="0" spc="220"/>
              <a:t>V</a:t>
            </a:r>
            <a:r>
              <a:rPr dirty="0" spc="-535"/>
              <a:t> </a:t>
            </a:r>
            <a:r>
              <a:rPr dirty="0" spc="125"/>
              <a:t>İ</a:t>
            </a:r>
            <a:r>
              <a:rPr dirty="0" spc="-530"/>
              <a:t> </a:t>
            </a:r>
            <a:r>
              <a:rPr dirty="0" spc="320"/>
              <a:t>S</a:t>
            </a:r>
            <a:r>
              <a:rPr dirty="0" spc="-535"/>
              <a:t> </a:t>
            </a:r>
            <a:r>
              <a:rPr dirty="0" spc="125"/>
              <a:t>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0260" y="5521785"/>
            <a:ext cx="5093970" cy="168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900" spc="-2135">
                <a:solidFill>
                  <a:srgbClr val="FFD600"/>
                </a:solidFill>
                <a:latin typeface="Arial"/>
                <a:cs typeface="Arial"/>
              </a:rPr>
              <a:t>emre</a:t>
            </a:r>
            <a:r>
              <a:rPr dirty="0" sz="10900" spc="-1850">
                <a:solidFill>
                  <a:srgbClr val="FFD600"/>
                </a:solidFill>
                <a:latin typeface="Arial"/>
                <a:cs typeface="Arial"/>
              </a:rPr>
              <a:t> </a:t>
            </a:r>
            <a:r>
              <a:rPr dirty="0" sz="10900" spc="-1535">
                <a:solidFill>
                  <a:srgbClr val="FFD600"/>
                </a:solidFill>
                <a:latin typeface="Arial"/>
                <a:cs typeface="Arial"/>
              </a:rPr>
              <a:t>ümay</a:t>
            </a:r>
            <a:endParaRPr sz="10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4293" y="7211405"/>
            <a:ext cx="4199890" cy="456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95525" algn="l"/>
              </a:tabLst>
            </a:pPr>
            <a:r>
              <a:rPr dirty="0" sz="2800" spc="-430">
                <a:latin typeface="Arial Black"/>
                <a:cs typeface="Arial Black"/>
              </a:rPr>
              <a:t>P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575">
                <a:latin typeface="Arial Black"/>
                <a:cs typeface="Arial Black"/>
              </a:rPr>
              <a:t>S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409">
                <a:latin typeface="Arial Black"/>
                <a:cs typeface="Arial Black"/>
              </a:rPr>
              <a:t>İ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1115">
                <a:latin typeface="Arial Black"/>
                <a:cs typeface="Arial Black"/>
              </a:rPr>
              <a:t>K</a:t>
            </a:r>
            <a:r>
              <a:rPr dirty="0" sz="2800" spc="-650">
                <a:latin typeface="Arial Black"/>
                <a:cs typeface="Arial Black"/>
              </a:rPr>
              <a:t> </a:t>
            </a:r>
            <a:r>
              <a:rPr dirty="0" sz="2800" spc="-320">
                <a:latin typeface="Arial Black"/>
                <a:cs typeface="Arial Black"/>
              </a:rPr>
              <a:t>O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440">
                <a:latin typeface="Arial Black"/>
                <a:cs typeface="Arial Black"/>
              </a:rPr>
              <a:t>L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320">
                <a:latin typeface="Arial Black"/>
                <a:cs typeface="Arial Black"/>
              </a:rPr>
              <a:t>O</a:t>
            </a:r>
            <a:r>
              <a:rPr dirty="0" sz="2800" spc="-650">
                <a:latin typeface="Arial Black"/>
                <a:cs typeface="Arial Black"/>
              </a:rPr>
              <a:t> </a:t>
            </a:r>
            <a:r>
              <a:rPr dirty="0" sz="2800" spc="-420">
                <a:latin typeface="Arial Black"/>
                <a:cs typeface="Arial Black"/>
              </a:rPr>
              <a:t>J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409">
                <a:latin typeface="Arial Black"/>
                <a:cs typeface="Arial Black"/>
              </a:rPr>
              <a:t>İ</a:t>
            </a:r>
            <a:r>
              <a:rPr dirty="0" sz="2800" spc="-655">
                <a:latin typeface="Arial Black"/>
                <a:cs typeface="Arial Black"/>
              </a:rPr>
              <a:t> </a:t>
            </a:r>
            <a:r>
              <a:rPr dirty="0" sz="2800" spc="-1115">
                <a:latin typeface="Arial Black"/>
                <a:cs typeface="Arial Black"/>
              </a:rPr>
              <a:t>K	</a:t>
            </a:r>
            <a:r>
              <a:rPr dirty="0" sz="2800" spc="-315">
                <a:latin typeface="Arial Black"/>
                <a:cs typeface="Arial Black"/>
              </a:rPr>
              <a:t>D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560">
                <a:latin typeface="Arial Black"/>
                <a:cs typeface="Arial Black"/>
              </a:rPr>
              <a:t>A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520">
                <a:latin typeface="Arial Black"/>
                <a:cs typeface="Arial Black"/>
              </a:rPr>
              <a:t>N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409">
                <a:latin typeface="Arial Black"/>
                <a:cs typeface="Arial Black"/>
              </a:rPr>
              <a:t>I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575">
                <a:latin typeface="Arial Black"/>
                <a:cs typeface="Arial Black"/>
              </a:rPr>
              <a:t>Ş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600">
                <a:latin typeface="Arial Black"/>
                <a:cs typeface="Arial Black"/>
              </a:rPr>
              <a:t>M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560">
                <a:latin typeface="Arial Black"/>
                <a:cs typeface="Arial Black"/>
              </a:rPr>
              <a:t>A</a:t>
            </a:r>
            <a:r>
              <a:rPr dirty="0" sz="2800" spc="-665">
                <a:latin typeface="Arial Black"/>
                <a:cs typeface="Arial Black"/>
              </a:rPr>
              <a:t> </a:t>
            </a:r>
            <a:r>
              <a:rPr dirty="0" sz="2800" spc="-520">
                <a:latin typeface="Arial Black"/>
                <a:cs typeface="Arial Black"/>
              </a:rPr>
              <a:t>N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458" y="2597502"/>
            <a:ext cx="10382250" cy="11461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350" spc="80">
                <a:latin typeface="Verdana"/>
                <a:cs typeface="Verdana"/>
              </a:rPr>
              <a:t>SINAV</a:t>
            </a:r>
            <a:r>
              <a:rPr dirty="0" sz="7350" spc="-825">
                <a:latin typeface="Verdana"/>
                <a:cs typeface="Verdana"/>
              </a:rPr>
              <a:t> </a:t>
            </a:r>
            <a:r>
              <a:rPr dirty="0" sz="7350" spc="204">
                <a:latin typeface="Verdana"/>
                <a:cs typeface="Verdana"/>
              </a:rPr>
              <a:t>BAŞVURULARI</a:t>
            </a:r>
            <a:endParaRPr sz="73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68755">
              <a:lnSpc>
                <a:spcPct val="116399"/>
              </a:lnSpc>
              <a:spcBef>
                <a:spcPts val="100"/>
              </a:spcBef>
            </a:pPr>
            <a:r>
              <a:rPr dirty="0" sz="5100" spc="300">
                <a:solidFill>
                  <a:srgbClr val="FFFFFF"/>
                </a:solidFill>
              </a:rPr>
              <a:t>Bu </a:t>
            </a:r>
            <a:r>
              <a:rPr dirty="0" sz="5100" spc="505">
                <a:solidFill>
                  <a:srgbClr val="FFFFFF"/>
                </a:solidFill>
              </a:rPr>
              <a:t>sene </a:t>
            </a:r>
            <a:r>
              <a:rPr dirty="0" sz="5100" spc="455">
                <a:solidFill>
                  <a:srgbClr val="FFFFFF"/>
                </a:solidFill>
              </a:rPr>
              <a:t>sınav </a:t>
            </a:r>
            <a:r>
              <a:rPr dirty="0" sz="5100" spc="450">
                <a:solidFill>
                  <a:srgbClr val="FFFFFF"/>
                </a:solidFill>
              </a:rPr>
              <a:t>başvuruları </a:t>
            </a:r>
            <a:r>
              <a:rPr dirty="0" sz="5100" spc="455">
                <a:solidFill>
                  <a:srgbClr val="FFFFFF"/>
                </a:solidFill>
              </a:rPr>
              <a:t>koronavirüs </a:t>
            </a:r>
            <a:r>
              <a:rPr dirty="0" sz="5100" spc="360">
                <a:solidFill>
                  <a:srgbClr val="FFFFFF"/>
                </a:solidFill>
              </a:rPr>
              <a:t>salgını  </a:t>
            </a:r>
            <a:r>
              <a:rPr dirty="0" sz="5100" spc="415">
                <a:solidFill>
                  <a:srgbClr val="FFFFFF"/>
                </a:solidFill>
              </a:rPr>
              <a:t>nedeniyle </a:t>
            </a:r>
            <a:r>
              <a:rPr dirty="0" sz="5100" spc="80">
                <a:solidFill>
                  <a:srgbClr val="FFFFFF"/>
                </a:solidFill>
              </a:rPr>
              <a:t>Milli </a:t>
            </a:r>
            <a:r>
              <a:rPr dirty="0" sz="5100" spc="380">
                <a:solidFill>
                  <a:srgbClr val="FFFFFF"/>
                </a:solidFill>
              </a:rPr>
              <a:t>Eğitim </a:t>
            </a:r>
            <a:r>
              <a:rPr dirty="0" sz="5100" spc="375">
                <a:solidFill>
                  <a:srgbClr val="FFFFFF"/>
                </a:solidFill>
              </a:rPr>
              <a:t>Bakanlığı </a:t>
            </a:r>
            <a:r>
              <a:rPr dirty="0" sz="5100" spc="520">
                <a:solidFill>
                  <a:srgbClr val="FFFFFF"/>
                </a:solidFill>
              </a:rPr>
              <a:t>tarafından </a:t>
            </a:r>
            <a:r>
              <a:rPr dirty="0" sz="5100" spc="505">
                <a:solidFill>
                  <a:srgbClr val="FFFFFF"/>
                </a:solidFill>
              </a:rPr>
              <a:t>her  </a:t>
            </a:r>
            <a:r>
              <a:rPr dirty="0" sz="5100" spc="425">
                <a:solidFill>
                  <a:srgbClr val="FFFFFF"/>
                </a:solidFill>
              </a:rPr>
              <a:t>öğrenci </a:t>
            </a:r>
            <a:r>
              <a:rPr dirty="0" sz="5100" spc="305">
                <a:solidFill>
                  <a:srgbClr val="FFFFFF"/>
                </a:solidFill>
              </a:rPr>
              <a:t>için </a:t>
            </a:r>
            <a:r>
              <a:rPr dirty="0" sz="5100" spc="509">
                <a:solidFill>
                  <a:srgbClr val="FFFFFF"/>
                </a:solidFill>
              </a:rPr>
              <a:t>otomatik </a:t>
            </a:r>
            <a:r>
              <a:rPr dirty="0" sz="5100" spc="470">
                <a:solidFill>
                  <a:srgbClr val="FFFFFF"/>
                </a:solidFill>
              </a:rPr>
              <a:t>olarak</a:t>
            </a:r>
            <a:r>
              <a:rPr dirty="0" sz="5100" spc="-5">
                <a:solidFill>
                  <a:srgbClr val="FFFFFF"/>
                </a:solidFill>
              </a:rPr>
              <a:t> </a:t>
            </a:r>
            <a:r>
              <a:rPr dirty="0" sz="5100" spc="375">
                <a:solidFill>
                  <a:srgbClr val="FFFFFF"/>
                </a:solidFill>
              </a:rPr>
              <a:t>yapılacaktır.</a:t>
            </a:r>
            <a:endParaRPr sz="5100"/>
          </a:p>
          <a:p>
            <a:pPr marL="12700" marR="5080">
              <a:lnSpc>
                <a:spcPct val="116399"/>
              </a:lnSpc>
              <a:spcBef>
                <a:spcPts val="5"/>
              </a:spcBef>
            </a:pPr>
            <a:r>
              <a:rPr dirty="0" sz="5100" spc="484">
                <a:solidFill>
                  <a:srgbClr val="FFFFFF"/>
                </a:solidFill>
              </a:rPr>
              <a:t>Herkes </a:t>
            </a:r>
            <a:r>
              <a:rPr dirty="0" sz="5100" spc="495">
                <a:solidFill>
                  <a:srgbClr val="FFFFFF"/>
                </a:solidFill>
              </a:rPr>
              <a:t>sınava </a:t>
            </a:r>
            <a:r>
              <a:rPr dirty="0" sz="5100" spc="525">
                <a:solidFill>
                  <a:srgbClr val="FFFFFF"/>
                </a:solidFill>
              </a:rPr>
              <a:t>başvuru </a:t>
            </a:r>
            <a:r>
              <a:rPr dirty="0" sz="5100" spc="500">
                <a:solidFill>
                  <a:srgbClr val="FFFFFF"/>
                </a:solidFill>
              </a:rPr>
              <a:t>yapmış </a:t>
            </a:r>
            <a:r>
              <a:rPr dirty="0" sz="5100" spc="459">
                <a:solidFill>
                  <a:srgbClr val="FFFFFF"/>
                </a:solidFill>
              </a:rPr>
              <a:t>sayılacak </a:t>
            </a:r>
            <a:r>
              <a:rPr dirty="0" sz="5100" spc="455">
                <a:solidFill>
                  <a:srgbClr val="FFFFFF"/>
                </a:solidFill>
              </a:rPr>
              <a:t>ve</a:t>
            </a:r>
            <a:r>
              <a:rPr dirty="0" sz="5100" spc="-545">
                <a:solidFill>
                  <a:srgbClr val="FFFFFF"/>
                </a:solidFill>
              </a:rPr>
              <a:t> </a:t>
            </a:r>
            <a:r>
              <a:rPr dirty="0" sz="5100" spc="450">
                <a:solidFill>
                  <a:srgbClr val="FFFFFF"/>
                </a:solidFill>
              </a:rPr>
              <a:t>isteyen  </a:t>
            </a:r>
            <a:r>
              <a:rPr dirty="0" sz="5100" spc="395">
                <a:solidFill>
                  <a:srgbClr val="FFFFFF"/>
                </a:solidFill>
              </a:rPr>
              <a:t>öğrenciler </a:t>
            </a:r>
            <a:r>
              <a:rPr dirty="0" sz="5100" spc="495">
                <a:solidFill>
                  <a:srgbClr val="FFFFFF"/>
                </a:solidFill>
              </a:rPr>
              <a:t>sınava</a:t>
            </a:r>
            <a:r>
              <a:rPr dirty="0" sz="5100" spc="229">
                <a:solidFill>
                  <a:srgbClr val="FFFFFF"/>
                </a:solidFill>
              </a:rPr>
              <a:t> </a:t>
            </a:r>
            <a:r>
              <a:rPr dirty="0" sz="5100" spc="320">
                <a:solidFill>
                  <a:srgbClr val="FFFFFF"/>
                </a:solidFill>
              </a:rPr>
              <a:t>girebileceklerdir.</a:t>
            </a:r>
            <a:endParaRPr sz="5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468784"/>
            <a:ext cx="12241530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400" spc="80">
                <a:solidFill>
                  <a:srgbClr val="FFFFFF"/>
                </a:solidFill>
                <a:latin typeface="Verdana"/>
                <a:cs typeface="Verdana"/>
              </a:rPr>
              <a:t>SINAV </a:t>
            </a:r>
            <a:r>
              <a:rPr dirty="0" sz="7400" spc="5">
                <a:solidFill>
                  <a:srgbClr val="FFFFFF"/>
                </a:solidFill>
                <a:latin typeface="Verdana"/>
                <a:cs typeface="Verdana"/>
              </a:rPr>
              <a:t>GİRİŞ</a:t>
            </a:r>
            <a:r>
              <a:rPr dirty="0" sz="7400" spc="-16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400" spc="515">
                <a:solidFill>
                  <a:srgbClr val="FFFFFF"/>
                </a:solidFill>
                <a:latin typeface="Verdana"/>
                <a:cs typeface="Verdana"/>
              </a:rPr>
              <a:t>BELGELERİ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1008" y="4124944"/>
            <a:ext cx="12933045" cy="274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5100" spc="475">
                <a:solidFill>
                  <a:srgbClr val="FFFFFF"/>
                </a:solidFill>
                <a:latin typeface="Times New Roman"/>
                <a:cs typeface="Times New Roman"/>
              </a:rPr>
              <a:t>Sınav </a:t>
            </a:r>
            <a:r>
              <a:rPr dirty="0" sz="5100" spc="330">
                <a:solidFill>
                  <a:srgbClr val="FFFFFF"/>
                </a:solidFill>
                <a:latin typeface="Times New Roman"/>
                <a:cs typeface="Times New Roman"/>
              </a:rPr>
              <a:t>giriş </a:t>
            </a:r>
            <a:r>
              <a:rPr dirty="0" sz="5100" spc="480">
                <a:solidFill>
                  <a:srgbClr val="FFFFFF"/>
                </a:solidFill>
                <a:latin typeface="Times New Roman"/>
                <a:cs typeface="Times New Roman"/>
              </a:rPr>
              <a:t>tarihinden </a:t>
            </a:r>
            <a:r>
              <a:rPr dirty="0" sz="5100" spc="545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dirty="0" sz="5100" spc="390">
                <a:solidFill>
                  <a:srgbClr val="FFFFFF"/>
                </a:solidFill>
                <a:latin typeface="Times New Roman"/>
                <a:cs typeface="Times New Roman"/>
              </a:rPr>
              <a:t>geç1 </a:t>
            </a:r>
            <a:r>
              <a:rPr dirty="0" sz="5100" spc="580">
                <a:solidFill>
                  <a:srgbClr val="FFFFFF"/>
                </a:solidFill>
                <a:latin typeface="Times New Roman"/>
                <a:cs typeface="Times New Roman"/>
              </a:rPr>
              <a:t>hafta</a:t>
            </a:r>
            <a:r>
              <a:rPr dirty="0" sz="5100" spc="-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100" spc="490">
                <a:solidFill>
                  <a:srgbClr val="FFFFFF"/>
                </a:solidFill>
                <a:latin typeface="Times New Roman"/>
                <a:cs typeface="Times New Roman"/>
              </a:rPr>
              <a:t>önce  </a:t>
            </a:r>
            <a:r>
              <a:rPr dirty="0" sz="5100" spc="330">
                <a:solidFill>
                  <a:srgbClr val="FFFFFF"/>
                </a:solidFill>
                <a:latin typeface="Times New Roman"/>
                <a:cs typeface="Times New Roman"/>
              </a:rPr>
              <a:t>meb.gov.tr </a:t>
            </a:r>
            <a:r>
              <a:rPr dirty="0" sz="5100" spc="495">
                <a:solidFill>
                  <a:srgbClr val="FFFFFF"/>
                </a:solidFill>
                <a:latin typeface="Times New Roman"/>
                <a:cs typeface="Times New Roman"/>
              </a:rPr>
              <a:t>internet </a:t>
            </a:r>
            <a:r>
              <a:rPr dirty="0" sz="5100" spc="459">
                <a:solidFill>
                  <a:srgbClr val="FFFFFF"/>
                </a:solidFill>
                <a:latin typeface="Times New Roman"/>
                <a:cs typeface="Times New Roman"/>
              </a:rPr>
              <a:t>adresi </a:t>
            </a:r>
            <a:r>
              <a:rPr dirty="0" sz="5100" spc="465">
                <a:solidFill>
                  <a:srgbClr val="FFFFFF"/>
                </a:solidFill>
                <a:latin typeface="Times New Roman"/>
                <a:cs typeface="Times New Roman"/>
              </a:rPr>
              <a:t>üzerinden  </a:t>
            </a:r>
            <a:r>
              <a:rPr dirty="0" sz="5100" spc="420">
                <a:solidFill>
                  <a:srgbClr val="FFFFFF"/>
                </a:solidFill>
                <a:latin typeface="Times New Roman"/>
                <a:cs typeface="Times New Roman"/>
              </a:rPr>
              <a:t>açıklanacaktır.</a:t>
            </a:r>
            <a:endParaRPr sz="5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850" y="2928898"/>
            <a:ext cx="14192885" cy="1153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400" spc="65">
                <a:latin typeface="Verdana"/>
                <a:cs typeface="Verdana"/>
              </a:rPr>
              <a:t>SINAVDA </a:t>
            </a:r>
            <a:r>
              <a:rPr dirty="0" sz="7400" spc="245">
                <a:latin typeface="Verdana"/>
                <a:cs typeface="Verdana"/>
              </a:rPr>
              <a:t>ÇIKACAK</a:t>
            </a:r>
            <a:r>
              <a:rPr dirty="0" sz="7400" spc="-1650">
                <a:latin typeface="Verdana"/>
                <a:cs typeface="Verdana"/>
              </a:rPr>
              <a:t> </a:t>
            </a:r>
            <a:r>
              <a:rPr dirty="0" sz="7400" spc="135">
                <a:latin typeface="Verdana"/>
                <a:cs typeface="Verdana"/>
              </a:rPr>
              <a:t>KONULAR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8850" y="4352995"/>
            <a:ext cx="13513435" cy="274002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5100" spc="465">
                <a:solidFill>
                  <a:srgbClr val="FFFFFF"/>
                </a:solidFill>
                <a:latin typeface="Times New Roman"/>
                <a:cs typeface="Times New Roman"/>
              </a:rPr>
              <a:t>2021 </a:t>
            </a:r>
            <a:r>
              <a:rPr dirty="0" sz="5100" spc="330">
                <a:solidFill>
                  <a:srgbClr val="FFFFFF"/>
                </a:solidFill>
                <a:latin typeface="Times New Roman"/>
                <a:cs typeface="Times New Roman"/>
              </a:rPr>
              <a:t>LGS </a:t>
            </a:r>
            <a:r>
              <a:rPr dirty="0" sz="5100" spc="480">
                <a:solidFill>
                  <a:srgbClr val="FFFFFF"/>
                </a:solidFill>
                <a:latin typeface="Times New Roman"/>
                <a:cs typeface="Times New Roman"/>
              </a:rPr>
              <a:t>Sınavında</a:t>
            </a:r>
            <a:r>
              <a:rPr dirty="0" sz="51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100" spc="515">
                <a:solidFill>
                  <a:srgbClr val="FFFFFF"/>
                </a:solidFill>
                <a:latin typeface="Times New Roman"/>
                <a:cs typeface="Times New Roman"/>
              </a:rPr>
              <a:t>adaylar</a:t>
            </a:r>
            <a:endParaRPr sz="5100">
              <a:latin typeface="Times New Roman"/>
              <a:cs typeface="Times New Roman"/>
            </a:endParaRPr>
          </a:p>
          <a:p>
            <a:pPr marL="12700" marR="5080">
              <a:lnSpc>
                <a:spcPct val="116399"/>
              </a:lnSpc>
            </a:pPr>
            <a:r>
              <a:rPr dirty="0" sz="5100" spc="235">
                <a:solidFill>
                  <a:srgbClr val="FFFFFF"/>
                </a:solidFill>
                <a:latin typeface="Times New Roman"/>
                <a:cs typeface="Times New Roman"/>
              </a:rPr>
              <a:t>8.Sınıf </a:t>
            </a:r>
            <a:r>
              <a:rPr dirty="0" sz="5100" spc="265">
                <a:solidFill>
                  <a:srgbClr val="FFFFFF"/>
                </a:solidFill>
                <a:latin typeface="Times New Roman"/>
                <a:cs typeface="Times New Roman"/>
              </a:rPr>
              <a:t>1.Dönem </a:t>
            </a:r>
            <a:r>
              <a:rPr dirty="0" sz="5100" spc="459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dirty="0" sz="5100" spc="335">
                <a:solidFill>
                  <a:srgbClr val="FFFFFF"/>
                </a:solidFill>
                <a:latin typeface="Times New Roman"/>
                <a:cs typeface="Times New Roman"/>
              </a:rPr>
              <a:t>2.Dönem </a:t>
            </a:r>
            <a:r>
              <a:rPr dirty="0" sz="5100" spc="535">
                <a:solidFill>
                  <a:srgbClr val="FFFFFF"/>
                </a:solidFill>
                <a:latin typeface="Times New Roman"/>
                <a:cs typeface="Times New Roman"/>
              </a:rPr>
              <a:t>müfredatından  </a:t>
            </a:r>
            <a:r>
              <a:rPr dirty="0" sz="5100" spc="465">
                <a:solidFill>
                  <a:srgbClr val="FFFFFF"/>
                </a:solidFill>
                <a:latin typeface="Times New Roman"/>
                <a:cs typeface="Times New Roman"/>
              </a:rPr>
              <a:t>sorumlu</a:t>
            </a:r>
            <a:r>
              <a:rPr dirty="0" sz="5100" spc="3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100" spc="360">
                <a:solidFill>
                  <a:srgbClr val="FFFFFF"/>
                </a:solidFill>
                <a:latin typeface="Times New Roman"/>
                <a:cs typeface="Times New Roman"/>
              </a:rPr>
              <a:t>olacaklardır.</a:t>
            </a:r>
            <a:endParaRPr sz="5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566" y="417453"/>
            <a:ext cx="9957435" cy="1153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400" spc="80">
                <a:latin typeface="Verdana"/>
                <a:cs typeface="Verdana"/>
              </a:rPr>
              <a:t>SINAV</a:t>
            </a:r>
            <a:r>
              <a:rPr dirty="0" sz="7400" spc="-819">
                <a:latin typeface="Verdana"/>
                <a:cs typeface="Verdana"/>
              </a:rPr>
              <a:t> </a:t>
            </a:r>
            <a:r>
              <a:rPr dirty="0" sz="7400" spc="200">
                <a:latin typeface="Verdana"/>
                <a:cs typeface="Verdana"/>
              </a:rPr>
              <a:t>OTURUMLARI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8139" y="2765420"/>
            <a:ext cx="8411845" cy="711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0430" indent="-55626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901065" algn="l"/>
              </a:tabLst>
            </a:pPr>
            <a:r>
              <a:rPr dirty="0" sz="4500" spc="215">
                <a:solidFill>
                  <a:srgbClr val="FFFFFF"/>
                </a:solidFill>
                <a:latin typeface="Times New Roman"/>
                <a:cs typeface="Times New Roman"/>
              </a:rPr>
              <a:t>OTURUM: </a:t>
            </a:r>
            <a:r>
              <a:rPr dirty="0" sz="4500" spc="280">
                <a:solidFill>
                  <a:srgbClr val="FFFFFF"/>
                </a:solidFill>
                <a:latin typeface="Times New Roman"/>
                <a:cs typeface="Times New Roman"/>
              </a:rPr>
              <a:t>SÖZEL</a:t>
            </a:r>
            <a:r>
              <a:rPr dirty="0" sz="4500" spc="3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430">
                <a:solidFill>
                  <a:srgbClr val="FFFFFF"/>
                </a:solidFill>
                <a:latin typeface="Times New Roman"/>
                <a:cs typeface="Times New Roman"/>
              </a:rPr>
              <a:t>SINAV</a:t>
            </a: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imes New Roman"/>
              <a:buAutoNum type="arabicPeriod"/>
            </a:pPr>
            <a:endParaRPr sz="6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4500" spc="325">
                <a:solidFill>
                  <a:srgbClr val="FFFFFF"/>
                </a:solidFill>
                <a:latin typeface="Times New Roman"/>
                <a:cs typeface="Times New Roman"/>
              </a:rPr>
              <a:t>Başlama:</a:t>
            </a:r>
            <a:r>
              <a:rPr dirty="0" sz="45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360">
                <a:solidFill>
                  <a:srgbClr val="FFFFFF"/>
                </a:solidFill>
                <a:latin typeface="Times New Roman"/>
                <a:cs typeface="Times New Roman"/>
              </a:rPr>
              <a:t>09:30</a:t>
            </a: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dirty="0" sz="4500" spc="114">
                <a:solidFill>
                  <a:srgbClr val="FFFFFF"/>
                </a:solidFill>
                <a:latin typeface="Times New Roman"/>
                <a:cs typeface="Times New Roman"/>
              </a:rPr>
              <a:t>Bitiş:</a:t>
            </a:r>
            <a:r>
              <a:rPr dirty="0" sz="45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225">
                <a:solidFill>
                  <a:srgbClr val="FFFFFF"/>
                </a:solidFill>
                <a:latin typeface="Times New Roman"/>
                <a:cs typeface="Times New Roman"/>
              </a:rPr>
              <a:t>10:45</a:t>
            </a: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250">
              <a:latin typeface="Times New Roman"/>
              <a:cs typeface="Times New Roman"/>
            </a:endParaRPr>
          </a:p>
          <a:p>
            <a:pPr marL="443230" indent="-443865">
              <a:lnSpc>
                <a:spcPct val="100000"/>
              </a:lnSpc>
              <a:buAutoNum type="arabicPeriod" startAt="2"/>
              <a:tabLst>
                <a:tab pos="443865" algn="l"/>
              </a:tabLst>
            </a:pPr>
            <a:r>
              <a:rPr dirty="0" sz="4500" spc="215">
                <a:solidFill>
                  <a:srgbClr val="FFFFFF"/>
                </a:solidFill>
                <a:latin typeface="Times New Roman"/>
                <a:cs typeface="Times New Roman"/>
              </a:rPr>
              <a:t>OTURUM: </a:t>
            </a:r>
            <a:r>
              <a:rPr dirty="0" sz="4500" spc="370">
                <a:solidFill>
                  <a:srgbClr val="FFFFFF"/>
                </a:solidFill>
                <a:latin typeface="Times New Roman"/>
                <a:cs typeface="Times New Roman"/>
              </a:rPr>
              <a:t>SAYISAL</a:t>
            </a:r>
            <a:r>
              <a:rPr dirty="0" sz="4500" spc="3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430">
                <a:solidFill>
                  <a:srgbClr val="FFFFFF"/>
                </a:solidFill>
                <a:latin typeface="Times New Roman"/>
                <a:cs typeface="Times New Roman"/>
              </a:rPr>
              <a:t>SINAV</a:t>
            </a:r>
            <a:endParaRPr sz="4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500" spc="325">
                <a:solidFill>
                  <a:srgbClr val="FFFFFF"/>
                </a:solidFill>
                <a:latin typeface="Times New Roman"/>
                <a:cs typeface="Times New Roman"/>
              </a:rPr>
              <a:t>Başlama:</a:t>
            </a:r>
            <a:r>
              <a:rPr dirty="0" sz="45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135">
                <a:solidFill>
                  <a:srgbClr val="FFFFFF"/>
                </a:solidFill>
                <a:latin typeface="Times New Roman"/>
                <a:cs typeface="Times New Roman"/>
              </a:rPr>
              <a:t>11:30</a:t>
            </a: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dirty="0" sz="4500" spc="114">
                <a:solidFill>
                  <a:srgbClr val="FFFFFF"/>
                </a:solidFill>
                <a:latin typeface="Times New Roman"/>
                <a:cs typeface="Times New Roman"/>
              </a:rPr>
              <a:t>Bitiş:</a:t>
            </a:r>
            <a:r>
              <a:rPr dirty="0" sz="45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220">
                <a:solidFill>
                  <a:srgbClr val="FFFFFF"/>
                </a:solidFill>
                <a:latin typeface="Times New Roman"/>
                <a:cs typeface="Times New Roman"/>
              </a:rPr>
              <a:t>12:50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171" y="869560"/>
            <a:ext cx="15944849" cy="8543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326" y="908870"/>
            <a:ext cx="16249649" cy="846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8093" y="1420757"/>
            <a:ext cx="6231890" cy="15227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450" spc="855">
                <a:latin typeface="Arial"/>
                <a:cs typeface="Arial"/>
              </a:rPr>
              <a:t>D</a:t>
            </a:r>
            <a:r>
              <a:rPr dirty="0" sz="7450" spc="-125">
                <a:latin typeface="Arial"/>
                <a:cs typeface="Arial"/>
              </a:rPr>
              <a:t> </a:t>
            </a:r>
            <a:r>
              <a:rPr dirty="0" sz="9800" spc="5" b="1">
                <a:latin typeface="Noto Sans"/>
                <a:cs typeface="Noto Sans"/>
              </a:rPr>
              <a:t>İ</a:t>
            </a:r>
            <a:r>
              <a:rPr dirty="0" sz="9800" spc="-600" b="1">
                <a:latin typeface="Noto Sans"/>
                <a:cs typeface="Noto Sans"/>
              </a:rPr>
              <a:t> </a:t>
            </a:r>
            <a:r>
              <a:rPr dirty="0" sz="7450" spc="1090">
                <a:latin typeface="Arial"/>
                <a:cs typeface="Arial"/>
              </a:rPr>
              <a:t>K</a:t>
            </a:r>
            <a:r>
              <a:rPr dirty="0" sz="7450" spc="-125">
                <a:latin typeface="Arial"/>
                <a:cs typeface="Arial"/>
              </a:rPr>
              <a:t> </a:t>
            </a:r>
            <a:r>
              <a:rPr dirty="0" sz="7450" spc="1090">
                <a:latin typeface="Arial"/>
                <a:cs typeface="Arial"/>
              </a:rPr>
              <a:t>K</a:t>
            </a:r>
            <a:r>
              <a:rPr dirty="0" sz="7450" spc="-120">
                <a:latin typeface="Arial"/>
                <a:cs typeface="Arial"/>
              </a:rPr>
              <a:t> </a:t>
            </a:r>
            <a:r>
              <a:rPr dirty="0" sz="7450" spc="1795">
                <a:latin typeface="Arial"/>
                <a:cs typeface="Arial"/>
              </a:rPr>
              <a:t>A</a:t>
            </a:r>
            <a:r>
              <a:rPr dirty="0" sz="7450" spc="-125">
                <a:latin typeface="Arial"/>
                <a:cs typeface="Arial"/>
              </a:rPr>
              <a:t> </a:t>
            </a:r>
            <a:r>
              <a:rPr dirty="0" sz="7450" spc="830">
                <a:latin typeface="Arial"/>
                <a:cs typeface="Arial"/>
              </a:rPr>
              <a:t>T</a:t>
            </a:r>
            <a:r>
              <a:rPr dirty="0" sz="7450" spc="-125">
                <a:latin typeface="Arial"/>
                <a:cs typeface="Arial"/>
              </a:rPr>
              <a:t> </a:t>
            </a:r>
            <a:r>
              <a:rPr dirty="0" sz="7450" spc="680">
                <a:latin typeface="Arial"/>
                <a:cs typeface="Arial"/>
              </a:rPr>
              <a:t>!</a:t>
            </a:r>
            <a:endParaRPr sz="7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009" y="3533373"/>
            <a:ext cx="13794105" cy="500062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12065" marR="5080" indent="-635">
              <a:lnSpc>
                <a:spcPts val="6530"/>
              </a:lnSpc>
              <a:spcBef>
                <a:spcPts val="330"/>
              </a:spcBef>
              <a:tabLst>
                <a:tab pos="1848485" algn="l"/>
                <a:tab pos="3138170" algn="l"/>
                <a:tab pos="3300729" algn="l"/>
                <a:tab pos="6437630" algn="l"/>
                <a:tab pos="7964170" algn="l"/>
                <a:tab pos="9220200" algn="l"/>
                <a:tab pos="12701905" algn="l"/>
              </a:tabLst>
            </a:pPr>
            <a:r>
              <a:rPr dirty="0" sz="5450" spc="-130">
                <a:solidFill>
                  <a:srgbClr val="FFFFFF"/>
                </a:solidFill>
                <a:latin typeface="Noto Sans"/>
                <a:cs typeface="Noto Sans"/>
              </a:rPr>
              <a:t>S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99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0">
                <a:solidFill>
                  <a:srgbClr val="FFFFFF"/>
                </a:solidFill>
                <a:latin typeface="Noto Sans"/>
                <a:cs typeface="Noto Sans"/>
              </a:rPr>
              <a:t>v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		</a:t>
            </a:r>
            <a:r>
              <a:rPr dirty="0" sz="5450" spc="10">
                <a:solidFill>
                  <a:srgbClr val="FFFFFF"/>
                </a:solidFill>
                <a:latin typeface="Noto Sans"/>
                <a:cs typeface="Noto Sans"/>
              </a:rPr>
              <a:t>b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ș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5">
                <a:solidFill>
                  <a:srgbClr val="FFFFFF"/>
                </a:solidFill>
                <a:latin typeface="Noto Sans"/>
                <a:cs typeface="Noto Sans"/>
              </a:rPr>
              <a:t>g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75">
                <a:solidFill>
                  <a:srgbClr val="FFFFFF"/>
                </a:solidFill>
                <a:latin typeface="Noto Sans"/>
                <a:cs typeface="Noto Sans"/>
              </a:rPr>
              <a:t>ç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95">
                <a:solidFill>
                  <a:srgbClr val="FFFFFF"/>
                </a:solidFill>
                <a:latin typeface="Noto Sans"/>
                <a:cs typeface="Noto Sans"/>
              </a:rPr>
              <a:t>t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75">
                <a:solidFill>
                  <a:srgbClr val="FFFFFF"/>
                </a:solidFill>
                <a:latin typeface="Noto Sans"/>
                <a:cs typeface="Noto Sans"/>
              </a:rPr>
              <a:t>e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	</a:t>
            </a:r>
            <a:r>
              <a:rPr dirty="0" sz="5450" spc="-175">
                <a:solidFill>
                  <a:srgbClr val="FFFFFF"/>
                </a:solidFill>
                <a:latin typeface="Noto Sans"/>
                <a:cs typeface="Noto Sans"/>
              </a:rPr>
              <a:t>e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  </a:t>
            </a:r>
            <a:r>
              <a:rPr dirty="0" sz="5450" spc="-45">
                <a:solidFill>
                  <a:srgbClr val="FFFFFF"/>
                </a:solidFill>
                <a:latin typeface="Noto Sans"/>
                <a:cs typeface="Noto Sans"/>
              </a:rPr>
              <a:t>g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75">
                <a:solidFill>
                  <a:srgbClr val="FFFFFF"/>
                </a:solidFill>
                <a:latin typeface="Noto Sans"/>
                <a:cs typeface="Noto Sans"/>
              </a:rPr>
              <a:t>e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75">
                <a:solidFill>
                  <a:srgbClr val="FFFFFF"/>
                </a:solidFill>
                <a:latin typeface="Noto Sans"/>
                <a:cs typeface="Noto Sans"/>
              </a:rPr>
              <a:t>ç	</a:t>
            </a:r>
            <a:r>
              <a:rPr dirty="0" sz="5450" spc="-1100">
                <a:solidFill>
                  <a:srgbClr val="FFFFFF"/>
                </a:solidFill>
                <a:latin typeface="Noto Sans"/>
                <a:cs typeface="Noto Sans"/>
              </a:rPr>
              <a:t>1  </a:t>
            </a:r>
            <a:r>
              <a:rPr dirty="0" sz="5450" spc="-95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405">
                <a:solidFill>
                  <a:srgbClr val="FFFFFF"/>
                </a:solidFill>
                <a:latin typeface="Noto Sans"/>
                <a:cs typeface="Noto Sans"/>
              </a:rPr>
              <a:t>5	</a:t>
            </a: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80">
                <a:solidFill>
                  <a:srgbClr val="FFFFFF"/>
                </a:solidFill>
                <a:latin typeface="Noto Sans"/>
                <a:cs typeface="Noto Sans"/>
              </a:rPr>
              <a:t>k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80">
                <a:solidFill>
                  <a:srgbClr val="FFFFFF"/>
                </a:solidFill>
                <a:latin typeface="Noto Sans"/>
                <a:cs typeface="Noto Sans"/>
              </a:rPr>
              <a:t>k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 </a:t>
            </a:r>
            <a:r>
              <a:rPr dirty="0" sz="5450" spc="-195">
                <a:solidFill>
                  <a:srgbClr val="FFFFFF"/>
                </a:solidFill>
                <a:latin typeface="Noto Sans"/>
                <a:cs typeface="Noto Sans"/>
              </a:rPr>
              <a:t>o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6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95">
                <a:solidFill>
                  <a:srgbClr val="FFFFFF"/>
                </a:solidFill>
                <a:latin typeface="Noto Sans"/>
                <a:cs typeface="Noto Sans"/>
              </a:rPr>
              <a:t>r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	</a:t>
            </a:r>
            <a:r>
              <a:rPr dirty="0" sz="5450" spc="-45">
                <a:solidFill>
                  <a:srgbClr val="FFFFFF"/>
                </a:solidFill>
                <a:latin typeface="Noto Sans"/>
                <a:cs typeface="Noto Sans"/>
              </a:rPr>
              <a:t>g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95">
                <a:solidFill>
                  <a:srgbClr val="FFFFFF"/>
                </a:solidFill>
                <a:latin typeface="Noto Sans"/>
                <a:cs typeface="Noto Sans"/>
              </a:rPr>
              <a:t>r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75">
                <a:solidFill>
                  <a:srgbClr val="FFFFFF"/>
                </a:solidFill>
                <a:latin typeface="Noto Sans"/>
                <a:cs typeface="Noto Sans"/>
              </a:rPr>
              <a:t>e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10">
                <a:solidFill>
                  <a:srgbClr val="FFFFFF"/>
                </a:solidFill>
                <a:latin typeface="Noto Sans"/>
                <a:cs typeface="Noto Sans"/>
              </a:rPr>
              <a:t>b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95">
                <a:solidFill>
                  <a:srgbClr val="FFFFFF"/>
                </a:solidFill>
                <a:latin typeface="Noto Sans"/>
                <a:cs typeface="Noto Sans"/>
              </a:rPr>
              <a:t>r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125">
                <a:solidFill>
                  <a:srgbClr val="FFFFFF"/>
                </a:solidFill>
                <a:latin typeface="Noto Sans"/>
                <a:cs typeface="Noto Sans"/>
              </a:rPr>
              <a:t>.</a:t>
            </a:r>
            <a:endParaRPr sz="5450">
              <a:latin typeface="Noto Sans"/>
              <a:cs typeface="Noto Sans"/>
            </a:endParaRPr>
          </a:p>
          <a:p>
            <a:pPr algn="ctr">
              <a:lnSpc>
                <a:spcPts val="6295"/>
              </a:lnSpc>
              <a:tabLst>
                <a:tab pos="2722880" algn="l"/>
                <a:tab pos="7386955" algn="l"/>
                <a:tab pos="12124055" algn="l"/>
              </a:tabLst>
            </a:pPr>
            <a:r>
              <a:rPr dirty="0" sz="5450" spc="-130">
                <a:solidFill>
                  <a:srgbClr val="FFFFFF"/>
                </a:solidFill>
                <a:latin typeface="Noto Sans"/>
                <a:cs typeface="Noto Sans"/>
              </a:rPr>
              <a:t>S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90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0">
                <a:solidFill>
                  <a:srgbClr val="FFFFFF"/>
                </a:solidFill>
                <a:latin typeface="Noto Sans"/>
                <a:cs typeface="Noto Sans"/>
              </a:rPr>
              <a:t>v	</a:t>
            </a:r>
            <a:r>
              <a:rPr dirty="0" sz="5450" spc="10">
                <a:solidFill>
                  <a:srgbClr val="FFFFFF"/>
                </a:solidFill>
                <a:latin typeface="Noto Sans"/>
                <a:cs typeface="Noto Sans"/>
              </a:rPr>
              <a:t>b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ș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5">
                <a:solidFill>
                  <a:srgbClr val="FFFFFF"/>
                </a:solidFill>
                <a:latin typeface="Noto Sans"/>
                <a:cs typeface="Noto Sans"/>
              </a:rPr>
              <a:t>g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75">
                <a:solidFill>
                  <a:srgbClr val="FFFFFF"/>
                </a:solidFill>
                <a:latin typeface="Noto Sans"/>
                <a:cs typeface="Noto Sans"/>
              </a:rPr>
              <a:t>ç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95">
                <a:solidFill>
                  <a:srgbClr val="FFFFFF"/>
                </a:solidFill>
                <a:latin typeface="Noto Sans"/>
                <a:cs typeface="Noto Sans"/>
              </a:rPr>
              <a:t>t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75">
                <a:solidFill>
                  <a:srgbClr val="FFFFFF"/>
                </a:solidFill>
                <a:latin typeface="Noto Sans"/>
                <a:cs typeface="Noto Sans"/>
              </a:rPr>
              <a:t>e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	</a:t>
            </a:r>
            <a:r>
              <a:rPr dirty="0" sz="5450" spc="-1100">
                <a:solidFill>
                  <a:srgbClr val="FFFFFF"/>
                </a:solidFill>
                <a:latin typeface="Noto Sans"/>
                <a:cs typeface="Noto Sans"/>
              </a:rPr>
              <a:t>1</a:t>
            </a:r>
            <a:r>
              <a:rPr dirty="0" sz="5450" spc="-98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405">
                <a:solidFill>
                  <a:srgbClr val="FFFFFF"/>
                </a:solidFill>
                <a:latin typeface="Noto Sans"/>
                <a:cs typeface="Noto Sans"/>
              </a:rPr>
              <a:t>5</a:t>
            </a:r>
            <a:endParaRPr sz="5450">
              <a:latin typeface="Noto Sans"/>
              <a:cs typeface="Noto Sans"/>
            </a:endParaRPr>
          </a:p>
          <a:p>
            <a:pPr algn="ctr" marL="370205" marR="362585">
              <a:lnSpc>
                <a:spcPts val="6520"/>
              </a:lnSpc>
              <a:spcBef>
                <a:spcPts val="229"/>
              </a:spcBef>
              <a:tabLst>
                <a:tab pos="3669029" algn="l"/>
                <a:tab pos="6057900" algn="l"/>
                <a:tab pos="6451600" algn="l"/>
                <a:tab pos="9124315" algn="l"/>
                <a:tab pos="9819640" algn="l"/>
              </a:tabLst>
            </a:pP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80">
                <a:solidFill>
                  <a:srgbClr val="FFFFFF"/>
                </a:solidFill>
                <a:latin typeface="Noto Sans"/>
                <a:cs typeface="Noto Sans"/>
              </a:rPr>
              <a:t>k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80">
                <a:solidFill>
                  <a:srgbClr val="FFFFFF"/>
                </a:solidFill>
                <a:latin typeface="Noto Sans"/>
                <a:cs typeface="Noto Sans"/>
              </a:rPr>
              <a:t>k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 </a:t>
            </a:r>
            <a:r>
              <a:rPr dirty="0" sz="5450" spc="-195">
                <a:solidFill>
                  <a:srgbClr val="FFFFFF"/>
                </a:solidFill>
                <a:latin typeface="Noto Sans"/>
                <a:cs typeface="Noto Sans"/>
              </a:rPr>
              <a:t>o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6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95">
                <a:solidFill>
                  <a:srgbClr val="FFFFFF"/>
                </a:solidFill>
                <a:latin typeface="Noto Sans"/>
                <a:cs typeface="Noto Sans"/>
              </a:rPr>
              <a:t>r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	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89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0">
                <a:solidFill>
                  <a:srgbClr val="FFFFFF"/>
                </a:solidFill>
                <a:latin typeface="Noto Sans"/>
                <a:cs typeface="Noto Sans"/>
              </a:rPr>
              <a:t>v	</a:t>
            </a:r>
            <a:r>
              <a:rPr dirty="0" sz="5450" spc="10">
                <a:solidFill>
                  <a:srgbClr val="FFFFFF"/>
                </a:solidFill>
                <a:latin typeface="Noto Sans"/>
                <a:cs typeface="Noto Sans"/>
              </a:rPr>
              <a:t>b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i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  </a:t>
            </a:r>
            <a:r>
              <a:rPr dirty="0" sz="5450" spc="10">
                <a:solidFill>
                  <a:srgbClr val="FFFFFF"/>
                </a:solidFill>
                <a:latin typeface="Noto Sans"/>
                <a:cs typeface="Noto Sans"/>
              </a:rPr>
              <a:t>b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u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u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45">
                <a:solidFill>
                  <a:srgbClr val="FFFFFF"/>
                </a:solidFill>
                <a:latin typeface="Noto Sans"/>
                <a:cs typeface="Noto Sans"/>
              </a:rPr>
              <a:t>m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70">
                <a:solidFill>
                  <a:srgbClr val="FFFFFF"/>
                </a:solidFill>
                <a:latin typeface="Noto Sans"/>
                <a:cs typeface="Noto Sans"/>
              </a:rPr>
              <a:t>y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	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5">
                <a:solidFill>
                  <a:srgbClr val="FFFFFF"/>
                </a:solidFill>
                <a:latin typeface="Noto Sans"/>
                <a:cs typeface="Noto Sans"/>
              </a:rPr>
              <a:t>d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70">
                <a:solidFill>
                  <a:srgbClr val="FFFFFF"/>
                </a:solidFill>
                <a:latin typeface="Noto Sans"/>
                <a:cs typeface="Noto Sans"/>
              </a:rPr>
              <a:t>y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2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95">
                <a:solidFill>
                  <a:srgbClr val="FFFFFF"/>
                </a:solidFill>
                <a:latin typeface="Noto Sans"/>
                <a:cs typeface="Noto Sans"/>
              </a:rPr>
              <a:t>r	</a:t>
            </a:r>
            <a:r>
              <a:rPr dirty="0" sz="5450" spc="-145">
                <a:solidFill>
                  <a:srgbClr val="FFFFFF"/>
                </a:solidFill>
                <a:latin typeface="Noto Sans"/>
                <a:cs typeface="Noto Sans"/>
              </a:rPr>
              <a:t>s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4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40">
                <a:solidFill>
                  <a:srgbClr val="FFFFFF"/>
                </a:solidFill>
                <a:latin typeface="Noto Sans"/>
                <a:cs typeface="Noto Sans"/>
              </a:rPr>
              <a:t>v</a:t>
            </a:r>
            <a:r>
              <a:rPr dirty="0" sz="5450" spc="-33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endParaRPr sz="5450">
              <a:latin typeface="Noto Sans"/>
              <a:cs typeface="Noto Sans"/>
            </a:endParaRPr>
          </a:p>
          <a:p>
            <a:pPr algn="ctr">
              <a:lnSpc>
                <a:spcPts val="6315"/>
              </a:lnSpc>
            </a:pP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55">
                <a:solidFill>
                  <a:srgbClr val="FFFFFF"/>
                </a:solidFill>
                <a:latin typeface="Noto Sans"/>
                <a:cs typeface="Noto Sans"/>
              </a:rPr>
              <a:t>l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65">
                <a:solidFill>
                  <a:srgbClr val="FFFFFF"/>
                </a:solidFill>
                <a:latin typeface="Noto Sans"/>
                <a:cs typeface="Noto Sans"/>
              </a:rPr>
              <a:t>ı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35">
                <a:solidFill>
                  <a:srgbClr val="FFFFFF"/>
                </a:solidFill>
                <a:latin typeface="Noto Sans"/>
                <a:cs typeface="Noto Sans"/>
              </a:rPr>
              <a:t>n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245">
                <a:solidFill>
                  <a:srgbClr val="FFFFFF"/>
                </a:solidFill>
                <a:latin typeface="Noto Sans"/>
                <a:cs typeface="Noto Sans"/>
              </a:rPr>
              <a:t>m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295">
                <a:solidFill>
                  <a:srgbClr val="FFFFFF"/>
                </a:solidFill>
                <a:latin typeface="Noto Sans"/>
                <a:cs typeface="Noto Sans"/>
              </a:rPr>
              <a:t>a</a:t>
            </a:r>
            <a:r>
              <a:rPr dirty="0" sz="5450" spc="-33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-100">
                <a:solidFill>
                  <a:srgbClr val="FFFFFF"/>
                </a:solidFill>
                <a:latin typeface="Noto Sans"/>
                <a:cs typeface="Noto Sans"/>
              </a:rPr>
              <a:t>z</a:t>
            </a:r>
            <a:r>
              <a:rPr dirty="0" sz="5450" spc="-325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450" spc="125">
                <a:solidFill>
                  <a:srgbClr val="FFFFFF"/>
                </a:solidFill>
                <a:latin typeface="Noto Sans"/>
                <a:cs typeface="Noto Sans"/>
              </a:rPr>
              <a:t>.</a:t>
            </a:r>
            <a:endParaRPr sz="54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422" y="1689559"/>
            <a:ext cx="15257780" cy="2463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6650" marR="5080" indent="-1124585">
              <a:lnSpc>
                <a:spcPct val="108100"/>
              </a:lnSpc>
              <a:spcBef>
                <a:spcPts val="100"/>
              </a:spcBef>
            </a:pPr>
            <a:r>
              <a:rPr dirty="0" sz="7400" spc="85">
                <a:solidFill>
                  <a:srgbClr val="FAFAFA"/>
                </a:solidFill>
                <a:latin typeface="Verdana"/>
                <a:cs typeface="Verdana"/>
              </a:rPr>
              <a:t>SINAVA </a:t>
            </a:r>
            <a:r>
              <a:rPr dirty="0" sz="7400" spc="320">
                <a:solidFill>
                  <a:srgbClr val="FAFAFA"/>
                </a:solidFill>
                <a:latin typeface="Verdana"/>
                <a:cs typeface="Verdana"/>
              </a:rPr>
              <a:t>GİDERKEN</a:t>
            </a:r>
            <a:r>
              <a:rPr dirty="0" sz="7400" spc="-1700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7400" spc="114">
                <a:solidFill>
                  <a:srgbClr val="FAFAFA"/>
                </a:solidFill>
                <a:latin typeface="Verdana"/>
                <a:cs typeface="Verdana"/>
              </a:rPr>
              <a:t>YANIMIZDA  </a:t>
            </a:r>
            <a:r>
              <a:rPr dirty="0" sz="7400" spc="50">
                <a:solidFill>
                  <a:srgbClr val="FAFAFA"/>
                </a:solidFill>
                <a:latin typeface="Verdana"/>
                <a:cs typeface="Verdana"/>
              </a:rPr>
              <a:t>BULUNMASI</a:t>
            </a:r>
            <a:r>
              <a:rPr dirty="0" sz="7400" spc="-780">
                <a:solidFill>
                  <a:srgbClr val="FAFAFA"/>
                </a:solidFill>
                <a:latin typeface="Verdana"/>
                <a:cs typeface="Verdana"/>
              </a:rPr>
              <a:t> </a:t>
            </a:r>
            <a:r>
              <a:rPr dirty="0" sz="7400" spc="525">
                <a:solidFill>
                  <a:srgbClr val="FAFAFA"/>
                </a:solidFill>
                <a:latin typeface="Verdana"/>
                <a:cs typeface="Verdana"/>
              </a:rPr>
              <a:t>GEREKENLER</a:t>
            </a:r>
            <a:endParaRPr sz="7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65027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1000"/>
              </a:spcBef>
            </a:pPr>
            <a:r>
              <a:rPr dirty="0" spc="360"/>
              <a:t>- </a:t>
            </a:r>
            <a:r>
              <a:rPr dirty="0"/>
              <a:t>T.C. </a:t>
            </a:r>
            <a:r>
              <a:rPr dirty="0" spc="415"/>
              <a:t>Nüfus Cüzdanı </a:t>
            </a:r>
            <a:r>
              <a:rPr dirty="0" spc="455"/>
              <a:t>veya </a:t>
            </a:r>
            <a:r>
              <a:rPr dirty="0"/>
              <a:t>T.C. </a:t>
            </a:r>
            <a:r>
              <a:rPr dirty="0" spc="265"/>
              <a:t>Kimlik</a:t>
            </a:r>
            <a:r>
              <a:rPr dirty="0" spc="320"/>
              <a:t> </a:t>
            </a:r>
            <a:r>
              <a:rPr dirty="0" spc="360"/>
              <a:t>Kartı</a:t>
            </a:r>
          </a:p>
          <a:p>
            <a:pPr algn="ctr" marL="86360">
              <a:lnSpc>
                <a:spcPct val="100000"/>
              </a:lnSpc>
              <a:spcBef>
                <a:spcPts val="900"/>
              </a:spcBef>
            </a:pPr>
            <a:r>
              <a:rPr dirty="0" spc="360"/>
              <a:t>-</a:t>
            </a:r>
            <a:r>
              <a:rPr dirty="0" spc="280"/>
              <a:t> </a:t>
            </a:r>
            <a:r>
              <a:rPr dirty="0" spc="365"/>
              <a:t>En</a:t>
            </a:r>
            <a:r>
              <a:rPr dirty="0" spc="280"/>
              <a:t> </a:t>
            </a:r>
            <a:r>
              <a:rPr dirty="0" spc="434"/>
              <a:t>Az</a:t>
            </a:r>
            <a:r>
              <a:rPr dirty="0" spc="285"/>
              <a:t> </a:t>
            </a:r>
            <a:r>
              <a:rPr dirty="0" spc="455"/>
              <a:t>2</a:t>
            </a:r>
            <a:r>
              <a:rPr dirty="0" spc="280"/>
              <a:t> </a:t>
            </a:r>
            <a:r>
              <a:rPr dirty="0" spc="500"/>
              <a:t>Adet</a:t>
            </a:r>
            <a:r>
              <a:rPr dirty="0" spc="285"/>
              <a:t> </a:t>
            </a:r>
            <a:r>
              <a:rPr dirty="0" spc="350"/>
              <a:t>Koyu</a:t>
            </a:r>
            <a:r>
              <a:rPr dirty="0" spc="280"/>
              <a:t> </a:t>
            </a:r>
            <a:r>
              <a:rPr dirty="0" spc="420"/>
              <a:t>Siyah</a:t>
            </a:r>
            <a:r>
              <a:rPr dirty="0" spc="285"/>
              <a:t> </a:t>
            </a:r>
            <a:r>
              <a:rPr dirty="0" spc="405"/>
              <a:t>ve</a:t>
            </a:r>
            <a:r>
              <a:rPr dirty="0" spc="280"/>
              <a:t> </a:t>
            </a:r>
            <a:r>
              <a:rPr dirty="0" spc="480"/>
              <a:t>Yumuşak</a:t>
            </a:r>
            <a:r>
              <a:rPr dirty="0" spc="280"/>
              <a:t> </a:t>
            </a:r>
            <a:r>
              <a:rPr dirty="0" spc="420"/>
              <a:t>Kurşun</a:t>
            </a:r>
            <a:r>
              <a:rPr dirty="0" spc="285"/>
              <a:t> </a:t>
            </a:r>
            <a:r>
              <a:rPr dirty="0" spc="395"/>
              <a:t>Kalem</a:t>
            </a:r>
          </a:p>
          <a:p>
            <a:pPr algn="ctr" marL="86360">
              <a:lnSpc>
                <a:spcPct val="100000"/>
              </a:lnSpc>
              <a:spcBef>
                <a:spcPts val="900"/>
              </a:spcBef>
            </a:pPr>
            <a:r>
              <a:rPr dirty="0" spc="360"/>
              <a:t>- </a:t>
            </a:r>
            <a:r>
              <a:rPr dirty="0" spc="35"/>
              <a:t>1 </a:t>
            </a:r>
            <a:r>
              <a:rPr dirty="0" spc="500"/>
              <a:t>Adet</a:t>
            </a:r>
            <a:r>
              <a:rPr dirty="0" spc="440"/>
              <a:t> </a:t>
            </a:r>
            <a:r>
              <a:rPr dirty="0" spc="400"/>
              <a:t>Kalemtıraş</a:t>
            </a:r>
          </a:p>
          <a:p>
            <a:pPr algn="ctr" marL="85725">
              <a:lnSpc>
                <a:spcPct val="100000"/>
              </a:lnSpc>
              <a:spcBef>
                <a:spcPts val="900"/>
              </a:spcBef>
            </a:pPr>
            <a:r>
              <a:rPr dirty="0" spc="360"/>
              <a:t>- </a:t>
            </a:r>
            <a:r>
              <a:rPr dirty="0" spc="35"/>
              <a:t>1 </a:t>
            </a:r>
            <a:r>
              <a:rPr dirty="0" spc="500"/>
              <a:t>Adet </a:t>
            </a:r>
            <a:r>
              <a:rPr dirty="0" spc="480"/>
              <a:t>Yumuşak</a:t>
            </a:r>
            <a:r>
              <a:rPr dirty="0" spc="220"/>
              <a:t> </a:t>
            </a:r>
            <a:r>
              <a:rPr dirty="0" spc="235"/>
              <a:t>Silgi</a:t>
            </a:r>
          </a:p>
          <a:p>
            <a:pPr algn="ctr" marL="86360">
              <a:lnSpc>
                <a:spcPct val="100000"/>
              </a:lnSpc>
              <a:spcBef>
                <a:spcPts val="900"/>
              </a:spcBef>
            </a:pPr>
            <a:r>
              <a:rPr dirty="0" spc="360"/>
              <a:t>- </a:t>
            </a:r>
            <a:r>
              <a:rPr dirty="0" spc="370"/>
              <a:t>Bandajı </a:t>
            </a:r>
            <a:r>
              <a:rPr dirty="0" spc="330"/>
              <a:t>Çıkarılmış </a:t>
            </a:r>
            <a:r>
              <a:rPr dirty="0" spc="375"/>
              <a:t>Şeffaf </a:t>
            </a:r>
            <a:r>
              <a:rPr dirty="0" spc="475"/>
              <a:t>Pet </a:t>
            </a:r>
            <a:r>
              <a:rPr dirty="0" spc="355"/>
              <a:t>Şişe</a:t>
            </a:r>
            <a:r>
              <a:rPr dirty="0" spc="-245"/>
              <a:t> </a:t>
            </a:r>
            <a:r>
              <a:rPr dirty="0" spc="490"/>
              <a:t>Su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2021-05-29T16:04:57Z</dcterms:created>
  <dcterms:modified xsi:type="dcterms:W3CDTF">2021-05-29T16:04:57Z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2021-05-29T00:00:00Z</vt:filetime>
  </property>
</Properties>
</file>