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7"/>
  </p:notesMasterIdLst>
  <p:sldIdLst>
    <p:sldId id="256" r:id="rId2"/>
    <p:sldId id="284" r:id="rId3"/>
    <p:sldId id="257" r:id="rId4"/>
    <p:sldId id="258" r:id="rId5"/>
    <p:sldId id="259" r:id="rId6"/>
    <p:sldId id="278" r:id="rId7"/>
    <p:sldId id="262" r:id="rId8"/>
    <p:sldId id="279" r:id="rId9"/>
    <p:sldId id="263" r:id="rId10"/>
    <p:sldId id="264" r:id="rId11"/>
    <p:sldId id="280" r:id="rId12"/>
    <p:sldId id="265" r:id="rId13"/>
    <p:sldId id="281" r:id="rId14"/>
    <p:sldId id="266" r:id="rId15"/>
    <p:sldId id="268" r:id="rId16"/>
    <p:sldId id="269" r:id="rId17"/>
    <p:sldId id="270" r:id="rId18"/>
    <p:sldId id="282" r:id="rId19"/>
    <p:sldId id="272" r:id="rId20"/>
    <p:sldId id="277" r:id="rId21"/>
    <p:sldId id="274" r:id="rId22"/>
    <p:sldId id="275" r:id="rId23"/>
    <p:sldId id="273" r:id="rId24"/>
    <p:sldId id="283" r:id="rId25"/>
    <p:sldId id="276" r:id="rId26"/>
  </p:sldIdLst>
  <p:sldSz cx="9144000" cy="6858000" type="screen4x3"/>
  <p:notesSz cx="6858000" cy="9144000"/>
  <p:defaultTextStyle>
    <a:defPPr>
      <a:defRPr lang="en-C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198" y="-84"/>
      </p:cViewPr>
      <p:guideLst>
        <p:guide orient="horz" pos="3016"/>
        <p:guide pos="23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C6DDE8-DB1E-446B-A0C2-6F2E9D7D03A4}"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tr-TR"/>
        </a:p>
      </dgm:t>
    </dgm:pt>
    <dgm:pt modelId="{DCD98C96-1AC0-458C-A067-2E8C883071DE}">
      <dgm:prSet phldrT="[Metin]" custT="1"/>
      <dgm:spPr/>
      <dgm:t>
        <a:bodyPr/>
        <a:lstStyle/>
        <a:p>
          <a:r>
            <a:rPr lang="tr-TR" sz="3200" smtClean="0"/>
            <a:t>bilgi</a:t>
          </a:r>
          <a:endParaRPr lang="tr-TR" sz="3200" dirty="0"/>
        </a:p>
      </dgm:t>
    </dgm:pt>
    <dgm:pt modelId="{001C6438-25B8-492A-A048-4C7321249F79}" type="parTrans" cxnId="{A813FE77-8D04-4DE7-ACF9-4680456B6922}">
      <dgm:prSet/>
      <dgm:spPr/>
      <dgm:t>
        <a:bodyPr/>
        <a:lstStyle/>
        <a:p>
          <a:endParaRPr lang="tr-TR"/>
        </a:p>
      </dgm:t>
    </dgm:pt>
    <dgm:pt modelId="{2F3C2A30-D8E8-4563-BE60-98F05C7136CC}" type="sibTrans" cxnId="{A813FE77-8D04-4DE7-ACF9-4680456B6922}">
      <dgm:prSet/>
      <dgm:spPr/>
      <dgm:t>
        <a:bodyPr/>
        <a:lstStyle/>
        <a:p>
          <a:endParaRPr lang="tr-TR"/>
        </a:p>
      </dgm:t>
    </dgm:pt>
    <dgm:pt modelId="{6EB2DABB-4876-4265-B9AF-E49A339797F6}">
      <dgm:prSet phldrT="[Metin]"/>
      <dgm:spPr/>
      <dgm:t>
        <a:bodyPr/>
        <a:lstStyle/>
        <a:p>
          <a:pPr algn="l"/>
          <a:r>
            <a:rPr lang="en-CA" dirty="0" err="1" smtClean="0">
              <a:solidFill>
                <a:srgbClr val="000000"/>
              </a:solidFill>
              <a:latin typeface="Trebuchet MS" pitchFamily="34" charset="0"/>
              <a:cs typeface="Arial"/>
            </a:rPr>
            <a:t>Öğrenme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ile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kazanılır</a:t>
          </a:r>
          <a:r>
            <a:rPr lang="en-CA" dirty="0" smtClean="0">
              <a:solidFill>
                <a:srgbClr val="000000"/>
              </a:solidFill>
              <a:latin typeface="Trebuchet MS" pitchFamily="34" charset="0"/>
              <a:cs typeface="Arial"/>
            </a:rPr>
            <a:t>. </a:t>
          </a:r>
          <a:endParaRPr lang="tr-TR" dirty="0">
            <a:latin typeface="Trebuchet MS" pitchFamily="34" charset="0"/>
          </a:endParaRPr>
        </a:p>
      </dgm:t>
    </dgm:pt>
    <dgm:pt modelId="{21B61CBB-3409-4571-9166-832B10A44305}" type="parTrans" cxnId="{8F79C6C9-B3FB-457A-A8A3-8B89D9053B9C}">
      <dgm:prSet/>
      <dgm:spPr/>
      <dgm:t>
        <a:bodyPr/>
        <a:lstStyle/>
        <a:p>
          <a:endParaRPr lang="tr-TR"/>
        </a:p>
      </dgm:t>
    </dgm:pt>
    <dgm:pt modelId="{00794AE6-E311-4874-8B0B-69AA2B3D613E}" type="sibTrans" cxnId="{8F79C6C9-B3FB-457A-A8A3-8B89D9053B9C}">
      <dgm:prSet/>
      <dgm:spPr/>
      <dgm:t>
        <a:bodyPr/>
        <a:lstStyle/>
        <a:p>
          <a:endParaRPr lang="tr-TR"/>
        </a:p>
      </dgm:t>
    </dgm:pt>
    <dgm:pt modelId="{8D41151A-B81C-4071-9B56-35BF9EBBF3DC}">
      <dgm:prSet phldrT="[Metin]" custT="1"/>
      <dgm:spPr/>
      <dgm:t>
        <a:bodyPr/>
        <a:lstStyle/>
        <a:p>
          <a:r>
            <a:rPr lang="tr-TR" sz="3200" dirty="0" smtClean="0"/>
            <a:t>yorum</a:t>
          </a:r>
          <a:endParaRPr lang="tr-TR" sz="3200" dirty="0"/>
        </a:p>
      </dgm:t>
    </dgm:pt>
    <dgm:pt modelId="{F8FBC828-ED64-4C39-972C-BABEA18C9471}" type="parTrans" cxnId="{125B42E9-7382-43B6-B9E4-214DC36329CB}">
      <dgm:prSet/>
      <dgm:spPr/>
      <dgm:t>
        <a:bodyPr/>
        <a:lstStyle/>
        <a:p>
          <a:endParaRPr lang="tr-TR"/>
        </a:p>
      </dgm:t>
    </dgm:pt>
    <dgm:pt modelId="{D86EAC31-3248-416D-A798-B69E6E599A4B}" type="sibTrans" cxnId="{125B42E9-7382-43B6-B9E4-214DC36329CB}">
      <dgm:prSet/>
      <dgm:spPr/>
      <dgm:t>
        <a:bodyPr/>
        <a:lstStyle/>
        <a:p>
          <a:endParaRPr lang="tr-TR"/>
        </a:p>
      </dgm:t>
    </dgm:pt>
    <dgm:pt modelId="{A4F37329-7A58-4903-BA87-DD34B56443B6}">
      <dgm:prSet phldrT="[Metin]"/>
      <dgm:spPr/>
      <dgm:t>
        <a:bodyPr/>
        <a:lstStyle/>
        <a:p>
          <a:r>
            <a:rPr lang="en-CA" dirty="0" err="1" smtClean="0">
              <a:solidFill>
                <a:srgbClr val="000000"/>
              </a:solidFill>
              <a:latin typeface="Trebuchet MS" pitchFamily="34" charset="0"/>
              <a:cs typeface="Arial"/>
            </a:rPr>
            <a:t>Öğrenilen</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ve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tekrar</a:t>
          </a:r>
          <a:r>
            <a:rPr lang="tr-TR"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ile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pekiştirilen</a:t>
          </a:r>
          <a:r>
            <a:rPr lang="tr-TR" dirty="0" smtClean="0">
              <a:solidFill>
                <a:srgbClr val="000000"/>
              </a:solidFill>
              <a:latin typeface="Trebuchet MS" pitchFamily="34" charset="0"/>
            </a:rPr>
            <a:t> </a:t>
          </a:r>
          <a:r>
            <a:rPr lang="en-CA" dirty="0" err="1" smtClean="0">
              <a:solidFill>
                <a:srgbClr val="000000"/>
              </a:solidFill>
              <a:latin typeface="Trebuchet MS" pitchFamily="34" charset="0"/>
              <a:cs typeface="Arial"/>
            </a:rPr>
            <a:t>bilgi</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ile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ilgili</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düşünce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geliştirme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veya</a:t>
          </a:r>
          <a:r>
            <a:rPr lang="tr-TR" dirty="0" smtClean="0">
              <a:solidFill>
                <a:srgbClr val="000000"/>
              </a:solidFill>
              <a:latin typeface="Trebuchet MS" pitchFamily="34" charset="0"/>
            </a:rPr>
            <a:t> </a:t>
          </a:r>
          <a:r>
            <a:rPr lang="en-CA" dirty="0" err="1" smtClean="0">
              <a:solidFill>
                <a:srgbClr val="000000"/>
              </a:solidFill>
              <a:latin typeface="Trebuchet MS" pitchFamily="34" charset="0"/>
              <a:cs typeface="Arial"/>
            </a:rPr>
            <a:t>bilgiye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farklı</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açılardan</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bakabilme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gücünü</a:t>
          </a:r>
          <a:r>
            <a:rPr lang="tr-TR" dirty="0" smtClean="0">
              <a:solidFill>
                <a:srgbClr val="000000"/>
              </a:solidFill>
              <a:latin typeface="Trebuchet MS" pitchFamily="34" charset="0"/>
            </a:rPr>
            <a:t> </a:t>
          </a:r>
          <a:r>
            <a:rPr lang="en-CA" dirty="0" err="1" smtClean="0">
              <a:solidFill>
                <a:srgbClr val="000000"/>
              </a:solidFill>
              <a:latin typeface="Trebuchet MS" pitchFamily="34" charset="0"/>
              <a:cs typeface="Arial"/>
            </a:rPr>
            <a:t>ifade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eder</a:t>
          </a:r>
          <a:r>
            <a:rPr lang="en-CA" dirty="0" smtClean="0">
              <a:solidFill>
                <a:srgbClr val="000000"/>
              </a:solidFill>
              <a:latin typeface="Trebuchet MS" pitchFamily="34" charset="0"/>
              <a:cs typeface="Arial"/>
            </a:rPr>
            <a:t>.   </a:t>
          </a:r>
          <a:endParaRPr lang="tr-TR" dirty="0">
            <a:latin typeface="Trebuchet MS" pitchFamily="34" charset="0"/>
          </a:endParaRPr>
        </a:p>
      </dgm:t>
    </dgm:pt>
    <dgm:pt modelId="{AE86F69E-294C-414E-B716-5B913E86D016}" type="parTrans" cxnId="{84DE8F7F-980B-46DD-9F87-25717A45741A}">
      <dgm:prSet/>
      <dgm:spPr/>
      <dgm:t>
        <a:bodyPr/>
        <a:lstStyle/>
        <a:p>
          <a:endParaRPr lang="tr-TR"/>
        </a:p>
      </dgm:t>
    </dgm:pt>
    <dgm:pt modelId="{BF2112F4-7E68-48AD-8631-11A10E10F871}" type="sibTrans" cxnId="{84DE8F7F-980B-46DD-9F87-25717A45741A}">
      <dgm:prSet/>
      <dgm:spPr/>
      <dgm:t>
        <a:bodyPr/>
        <a:lstStyle/>
        <a:p>
          <a:endParaRPr lang="tr-TR"/>
        </a:p>
      </dgm:t>
    </dgm:pt>
    <dgm:pt modelId="{84B28FD6-3A32-433A-B6CE-871541705942}">
      <dgm:prSet phldrT="[Metin]" custT="1"/>
      <dgm:spPr/>
      <dgm:t>
        <a:bodyPr/>
        <a:lstStyle/>
        <a:p>
          <a:r>
            <a:rPr lang="tr-TR" sz="3200" dirty="0" smtClean="0"/>
            <a:t>hız</a:t>
          </a:r>
          <a:endParaRPr lang="tr-TR" sz="3200" dirty="0"/>
        </a:p>
      </dgm:t>
    </dgm:pt>
    <dgm:pt modelId="{890B0E08-E2DB-46A5-B418-DB5018841F49}" type="parTrans" cxnId="{0FF777E9-D56E-46C3-9805-9B01EC43913A}">
      <dgm:prSet/>
      <dgm:spPr/>
      <dgm:t>
        <a:bodyPr/>
        <a:lstStyle/>
        <a:p>
          <a:endParaRPr lang="tr-TR"/>
        </a:p>
      </dgm:t>
    </dgm:pt>
    <dgm:pt modelId="{CC33C594-0C7B-4ED6-AB09-8F16BB02B348}" type="sibTrans" cxnId="{0FF777E9-D56E-46C3-9805-9B01EC43913A}">
      <dgm:prSet/>
      <dgm:spPr/>
      <dgm:t>
        <a:bodyPr/>
        <a:lstStyle/>
        <a:p>
          <a:endParaRPr lang="tr-TR"/>
        </a:p>
      </dgm:t>
    </dgm:pt>
    <dgm:pt modelId="{21C5ECF6-1EC5-41F3-9970-EF11A5A66C4F}">
      <dgm:prSet phldrT="[Metin]"/>
      <dgm:spPr/>
      <dgm:t>
        <a:bodyPr/>
        <a:lstStyle/>
        <a:p>
          <a:pPr algn="l"/>
          <a:r>
            <a:rPr lang="en-CA" dirty="0" err="1" smtClean="0">
              <a:solidFill>
                <a:srgbClr val="000000"/>
              </a:solidFill>
              <a:latin typeface="Trebuchet MS" pitchFamily="34" charset="0"/>
              <a:cs typeface="Arial"/>
            </a:rPr>
            <a:t>Kazanılan</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bilgiye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ve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elde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edilen</a:t>
          </a:r>
          <a:r>
            <a:rPr lang="tr-TR" dirty="0" smtClean="0">
              <a:solidFill>
                <a:srgbClr val="000000"/>
              </a:solidFill>
              <a:latin typeface="Trebuchet MS" pitchFamily="34" charset="0"/>
            </a:rPr>
            <a:t> </a:t>
          </a:r>
          <a:r>
            <a:rPr lang="en-CA" dirty="0" err="1" smtClean="0">
              <a:solidFill>
                <a:srgbClr val="000000"/>
              </a:solidFill>
              <a:latin typeface="Trebuchet MS" pitchFamily="34" charset="0"/>
              <a:cs typeface="Arial"/>
            </a:rPr>
            <a:t>yorum</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gücüne</a:t>
          </a:r>
          <a:r>
            <a:rPr lang="tr-TR" dirty="0" smtClean="0">
              <a:solidFill>
                <a:srgbClr val="000000"/>
              </a:solidFill>
              <a:latin typeface="Trebuchet MS" pitchFamily="34" charset="0"/>
              <a:cs typeface="Arial"/>
            </a:rPr>
            <a:t> </a:t>
          </a:r>
          <a:r>
            <a:rPr lang="en-CA" dirty="0" smtClean="0">
              <a:solidFill>
                <a:srgbClr val="000000"/>
              </a:solidFill>
              <a:latin typeface="Trebuchet MS" pitchFamily="34" charset="0"/>
              <a:cs typeface="Arial"/>
            </a:rPr>
            <a:t>ait  </a:t>
          </a:r>
          <a:r>
            <a:rPr lang="en-CA" dirty="0" err="1" smtClean="0">
              <a:solidFill>
                <a:srgbClr val="000000"/>
              </a:solidFill>
              <a:latin typeface="Trebuchet MS" pitchFamily="34" charset="0"/>
              <a:cs typeface="Arial"/>
            </a:rPr>
            <a:t>problemlerin</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zaman</a:t>
          </a:r>
          <a:r>
            <a:rPr lang="tr-TR" dirty="0" smtClean="0">
              <a:solidFill>
                <a:srgbClr val="000000"/>
              </a:solidFill>
              <a:latin typeface="Trebuchet MS" pitchFamily="34" charset="0"/>
            </a:rPr>
            <a:t> </a:t>
          </a:r>
          <a:r>
            <a:rPr lang="en-CA" dirty="0" err="1" smtClean="0">
              <a:solidFill>
                <a:srgbClr val="000000"/>
              </a:solidFill>
              <a:latin typeface="Trebuchet MS" pitchFamily="34" charset="0"/>
              <a:cs typeface="Arial"/>
            </a:rPr>
            <a:t>kısıtlaması</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içinde</a:t>
          </a:r>
          <a:r>
            <a:rPr lang="tr-TR"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çözülmesidir</a:t>
          </a:r>
          <a:r>
            <a:rPr lang="en-CA" dirty="0" smtClean="0">
              <a:solidFill>
                <a:srgbClr val="000000"/>
              </a:solidFill>
              <a:latin typeface="Trebuchet MS" pitchFamily="34" charset="0"/>
              <a:cs typeface="Arial"/>
            </a:rPr>
            <a:t>. </a:t>
          </a:r>
          <a:endParaRPr lang="tr-TR" dirty="0">
            <a:latin typeface="Trebuchet MS" pitchFamily="34" charset="0"/>
          </a:endParaRPr>
        </a:p>
      </dgm:t>
    </dgm:pt>
    <dgm:pt modelId="{E8557348-04EF-4EB4-8A75-C96FA79C7A6C}" type="parTrans" cxnId="{581EB8D4-2E17-4B51-8242-D13663F09C05}">
      <dgm:prSet/>
      <dgm:spPr/>
      <dgm:t>
        <a:bodyPr/>
        <a:lstStyle/>
        <a:p>
          <a:endParaRPr lang="tr-TR"/>
        </a:p>
      </dgm:t>
    </dgm:pt>
    <dgm:pt modelId="{8719BD84-6878-4935-A219-8DB30F015B39}" type="sibTrans" cxnId="{581EB8D4-2E17-4B51-8242-D13663F09C05}">
      <dgm:prSet/>
      <dgm:spPr/>
      <dgm:t>
        <a:bodyPr/>
        <a:lstStyle/>
        <a:p>
          <a:endParaRPr lang="tr-TR"/>
        </a:p>
      </dgm:t>
    </dgm:pt>
    <dgm:pt modelId="{29702CC6-67DA-4BD3-88FF-C71CFE0F9788}">
      <dgm:prSet phldrT="[Metin]"/>
      <dgm:spPr/>
      <dgm:t>
        <a:bodyPr/>
        <a:lstStyle/>
        <a:p>
          <a:pPr algn="l"/>
          <a:r>
            <a:rPr lang="en-CA" dirty="0" err="1" smtClean="0">
              <a:solidFill>
                <a:srgbClr val="000000"/>
              </a:solidFill>
              <a:latin typeface="Trebuchet MS" pitchFamily="34" charset="0"/>
              <a:cs typeface="Arial"/>
            </a:rPr>
            <a:t>Tekrar</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ile</a:t>
          </a:r>
          <a:r>
            <a:rPr lang="tr-TR"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pekiştirilir</a:t>
          </a:r>
          <a:r>
            <a:rPr lang="en-CA" dirty="0" smtClean="0">
              <a:solidFill>
                <a:srgbClr val="000000"/>
              </a:solidFill>
              <a:latin typeface="Trebuchet MS" pitchFamily="34" charset="0"/>
              <a:cs typeface="Arial"/>
            </a:rPr>
            <a:t>.</a:t>
          </a:r>
          <a:r>
            <a:rPr lang="tr-TR" dirty="0" smtClean="0">
              <a:solidFill>
                <a:srgbClr val="000000"/>
              </a:solidFill>
              <a:latin typeface="Trebuchet MS" pitchFamily="34" charset="0"/>
              <a:cs typeface="Arial"/>
            </a:rPr>
            <a:t> </a:t>
          </a:r>
          <a:endParaRPr lang="tr-TR" dirty="0">
            <a:latin typeface="Trebuchet MS" pitchFamily="34" charset="0"/>
          </a:endParaRPr>
        </a:p>
      </dgm:t>
    </dgm:pt>
    <dgm:pt modelId="{019ADA8F-8DB5-44DE-9D1A-BFC9FEA13D36}" type="parTrans" cxnId="{1AEA7C47-899D-4760-B917-87FBE0D8CFBB}">
      <dgm:prSet/>
      <dgm:spPr/>
    </dgm:pt>
    <dgm:pt modelId="{DFB4B21A-19DB-4635-9976-68A5F9B3375E}" type="sibTrans" cxnId="{1AEA7C47-899D-4760-B917-87FBE0D8CFBB}">
      <dgm:prSet/>
      <dgm:spPr/>
    </dgm:pt>
    <dgm:pt modelId="{221066DD-6828-489B-9823-CC8D9112EF04}">
      <dgm:prSet phldrT="[Metin]"/>
      <dgm:spPr/>
      <dgm:t>
        <a:bodyPr/>
        <a:lstStyle/>
        <a:p>
          <a:pPr algn="l"/>
          <a:r>
            <a:rPr lang="en-CA" dirty="0" smtClean="0">
              <a:solidFill>
                <a:srgbClr val="000000"/>
              </a:solidFill>
              <a:latin typeface="Trebuchet MS" pitchFamily="34" charset="0"/>
              <a:cs typeface="Arial"/>
            </a:rPr>
            <a:t>Test</a:t>
          </a:r>
          <a:r>
            <a:rPr lang="tr-TR"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çözme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tekniğini</a:t>
          </a:r>
          <a:r>
            <a:rPr lang="tr-TR" dirty="0" smtClean="0">
              <a:solidFill>
                <a:srgbClr val="000000"/>
              </a:solidFill>
              <a:latin typeface="Trebuchet MS" pitchFamily="34" charset="0"/>
              <a:cs typeface="Arial"/>
            </a:rPr>
            <a:t> </a:t>
          </a:r>
          <a:r>
            <a:rPr lang="en-CA" spc="-10" dirty="0" err="1" smtClean="0">
              <a:solidFill>
                <a:srgbClr val="000000"/>
              </a:solidFill>
              <a:latin typeface="Trebuchet MS" pitchFamily="34" charset="0"/>
              <a:cs typeface="Arial"/>
            </a:rPr>
            <a:t>kullanmanın</a:t>
          </a:r>
          <a:r>
            <a:rPr lang="en-CA" spc="-10" dirty="0" smtClean="0">
              <a:solidFill>
                <a:srgbClr val="000000"/>
              </a:solidFill>
              <a:latin typeface="Trebuchet MS" pitchFamily="34" charset="0"/>
              <a:cs typeface="Arial"/>
            </a:rPr>
            <a:t> </a:t>
          </a:r>
          <a:r>
            <a:rPr lang="en-CA" spc="-10" dirty="0" err="1" smtClean="0">
              <a:solidFill>
                <a:srgbClr val="000000"/>
              </a:solidFill>
              <a:latin typeface="Trebuchet MS" pitchFamily="34" charset="0"/>
              <a:cs typeface="Arial"/>
            </a:rPr>
            <a:t>temelini</a:t>
          </a:r>
          <a:r>
            <a:rPr lang="en-CA" spc="-10" dirty="0" smtClean="0">
              <a:solidFill>
                <a:srgbClr val="000000"/>
              </a:solidFill>
              <a:latin typeface="Trebuchet MS" pitchFamily="34" charset="0"/>
              <a:cs typeface="Arial"/>
            </a:rPr>
            <a:t> </a:t>
          </a:r>
          <a:r>
            <a:rPr lang="en-CA" spc="-10" dirty="0" err="1" smtClean="0">
              <a:solidFill>
                <a:srgbClr val="000000"/>
              </a:solidFill>
              <a:latin typeface="Trebuchet MS" pitchFamily="34" charset="0"/>
              <a:cs typeface="Arial"/>
            </a:rPr>
            <a:t>teşkil</a:t>
          </a:r>
          <a:r>
            <a:rPr lang="en-CA" spc="-10" dirty="0" smtClean="0">
              <a:solidFill>
                <a:srgbClr val="000000"/>
              </a:solidFill>
              <a:latin typeface="Trebuchet MS" pitchFamily="34" charset="0"/>
              <a:cs typeface="Arial"/>
            </a:rPr>
            <a:t> </a:t>
          </a:r>
          <a:r>
            <a:rPr lang="en-CA" spc="-10" dirty="0" err="1" smtClean="0">
              <a:solidFill>
                <a:srgbClr val="000000"/>
              </a:solidFill>
              <a:latin typeface="Trebuchet MS" pitchFamily="34" charset="0"/>
              <a:cs typeface="Arial"/>
            </a:rPr>
            <a:t>eder</a:t>
          </a:r>
          <a:r>
            <a:rPr lang="en-CA" spc="-10" dirty="0" smtClean="0">
              <a:solidFill>
                <a:srgbClr val="000000"/>
              </a:solidFill>
              <a:latin typeface="Trebuchet MS" pitchFamily="34" charset="0"/>
              <a:cs typeface="Arial"/>
            </a:rPr>
            <a:t>.</a:t>
          </a:r>
          <a:endParaRPr lang="tr-TR" dirty="0">
            <a:latin typeface="Trebuchet MS" pitchFamily="34" charset="0"/>
          </a:endParaRPr>
        </a:p>
      </dgm:t>
    </dgm:pt>
    <dgm:pt modelId="{82ECEE92-8F0C-4605-87C1-32EC13328FA3}" type="parTrans" cxnId="{13D9CAE4-220B-46EA-99CF-078B69365C5F}">
      <dgm:prSet/>
      <dgm:spPr/>
    </dgm:pt>
    <dgm:pt modelId="{F2D5A436-4AF8-4A05-B9B9-22F46504B3F1}" type="sibTrans" cxnId="{13D9CAE4-220B-46EA-99CF-078B69365C5F}">
      <dgm:prSet/>
      <dgm:spPr/>
    </dgm:pt>
    <dgm:pt modelId="{56CE241B-B263-44AB-9037-83A88D09D237}">
      <dgm:prSet phldrT="[Metin]"/>
      <dgm:spPr/>
      <dgm:t>
        <a:bodyPr/>
        <a:lstStyle/>
        <a:p>
          <a:r>
            <a:rPr lang="en-CA" dirty="0" smtClean="0">
              <a:solidFill>
                <a:srgbClr val="000000"/>
              </a:solidFill>
              <a:latin typeface="Trebuchet MS" pitchFamily="34" charset="0"/>
              <a:cs typeface="Arial"/>
            </a:rPr>
            <a:t>Test </a:t>
          </a:r>
          <a:r>
            <a:rPr lang="en-CA" dirty="0" err="1" smtClean="0">
              <a:solidFill>
                <a:srgbClr val="000000"/>
              </a:solidFill>
              <a:latin typeface="Trebuchet MS" pitchFamily="34" charset="0"/>
              <a:cs typeface="Arial"/>
            </a:rPr>
            <a:t>çözme</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tekniğinin</a:t>
          </a:r>
          <a:r>
            <a:rPr lang="tr-TR" dirty="0" smtClean="0">
              <a:solidFill>
                <a:srgbClr val="000000"/>
              </a:solidFill>
              <a:latin typeface="Trebuchet MS" pitchFamily="34" charset="0"/>
            </a:rPr>
            <a:t> </a:t>
          </a:r>
          <a:r>
            <a:rPr lang="en-CA" spc="-10" dirty="0" err="1" smtClean="0">
              <a:solidFill>
                <a:srgbClr val="000000"/>
              </a:solidFill>
              <a:latin typeface="Trebuchet MS" pitchFamily="34" charset="0"/>
              <a:cs typeface="Arial"/>
            </a:rPr>
            <a:t>geliştirilmesini</a:t>
          </a:r>
          <a:r>
            <a:rPr lang="en-CA" spc="-10" dirty="0" smtClean="0">
              <a:solidFill>
                <a:srgbClr val="000000"/>
              </a:solidFill>
              <a:latin typeface="Trebuchet MS" pitchFamily="34" charset="0"/>
              <a:cs typeface="Arial"/>
            </a:rPr>
            <a:t> </a:t>
          </a:r>
          <a:r>
            <a:rPr lang="en-CA" spc="-10" dirty="0" err="1" smtClean="0">
              <a:solidFill>
                <a:srgbClr val="000000"/>
              </a:solidFill>
              <a:latin typeface="Trebuchet MS" pitchFamily="34" charset="0"/>
              <a:cs typeface="Arial"/>
            </a:rPr>
            <a:t>sağlar</a:t>
          </a:r>
          <a:r>
            <a:rPr lang="en-CA" spc="-10" dirty="0" smtClean="0">
              <a:solidFill>
                <a:srgbClr val="000000"/>
              </a:solidFill>
              <a:latin typeface="Trebuchet MS" pitchFamily="34" charset="0"/>
              <a:cs typeface="Arial"/>
            </a:rPr>
            <a:t>.</a:t>
          </a:r>
          <a:endParaRPr lang="tr-TR" dirty="0">
            <a:latin typeface="Trebuchet MS" pitchFamily="34" charset="0"/>
          </a:endParaRPr>
        </a:p>
      </dgm:t>
    </dgm:pt>
    <dgm:pt modelId="{A96780D4-49D4-4DA2-935F-D47B08AA5ED6}" type="parTrans" cxnId="{F12A3A90-5D87-4414-BCB9-0FD789DD519F}">
      <dgm:prSet/>
      <dgm:spPr/>
    </dgm:pt>
    <dgm:pt modelId="{D425116A-7E94-43A1-9082-604F35D1555B}" type="sibTrans" cxnId="{F12A3A90-5D87-4414-BCB9-0FD789DD519F}">
      <dgm:prSet/>
      <dgm:spPr/>
    </dgm:pt>
    <dgm:pt modelId="{5EA81FA0-E1FA-4A88-B251-C4CEFDF6A387}">
      <dgm:prSet phldrT="[Metin]"/>
      <dgm:spPr/>
      <dgm:t>
        <a:bodyPr/>
        <a:lstStyle/>
        <a:p>
          <a:pPr algn="l"/>
          <a:r>
            <a:rPr lang="en-CA" dirty="0" err="1" smtClean="0">
              <a:solidFill>
                <a:srgbClr val="000000"/>
              </a:solidFill>
              <a:latin typeface="Trebuchet MS" pitchFamily="34" charset="0"/>
              <a:cs typeface="Arial"/>
            </a:rPr>
            <a:t>Hız</a:t>
          </a:r>
          <a:r>
            <a:rPr lang="en-CA" dirty="0" smtClean="0">
              <a:solidFill>
                <a:srgbClr val="000000"/>
              </a:solidFill>
              <a:latin typeface="Trebuchet MS" pitchFamily="34" charset="0"/>
              <a:cs typeface="Arial"/>
            </a:rPr>
            <a:t>, test</a:t>
          </a:r>
          <a:r>
            <a:rPr lang="tr-TR"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çözerken</a:t>
          </a:r>
          <a:r>
            <a:rPr lang="tr-TR"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zamanı</a:t>
          </a:r>
          <a:r>
            <a:rPr lang="en-CA"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etkin</a:t>
          </a:r>
          <a:r>
            <a:rPr lang="tr-TR"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bir</a:t>
          </a:r>
          <a:r>
            <a:rPr lang="tr-TR" dirty="0" smtClean="0">
              <a:solidFill>
                <a:srgbClr val="000000"/>
              </a:solidFill>
              <a:latin typeface="Trebuchet MS" pitchFamily="34" charset="0"/>
              <a:cs typeface="Arial"/>
            </a:rPr>
            <a:t> </a:t>
          </a:r>
          <a:r>
            <a:rPr lang="en-CA" dirty="0" err="1" smtClean="0">
              <a:solidFill>
                <a:srgbClr val="000000"/>
              </a:solidFill>
              <a:latin typeface="Trebuchet MS" pitchFamily="34" charset="0"/>
              <a:cs typeface="Arial"/>
            </a:rPr>
            <a:t>biçimde</a:t>
          </a:r>
          <a:r>
            <a:rPr lang="tr-TR" dirty="0" smtClean="0">
              <a:solidFill>
                <a:srgbClr val="000000"/>
              </a:solidFill>
              <a:latin typeface="Trebuchet MS" pitchFamily="34" charset="0"/>
            </a:rPr>
            <a:t> </a:t>
          </a:r>
          <a:r>
            <a:rPr lang="en-CA" spc="-10" dirty="0" err="1" smtClean="0">
              <a:solidFill>
                <a:srgbClr val="000000"/>
              </a:solidFill>
              <a:latin typeface="Trebuchet MS" pitchFamily="34" charset="0"/>
              <a:cs typeface="Arial"/>
            </a:rPr>
            <a:t>kullanmanıza</a:t>
          </a:r>
          <a:r>
            <a:rPr lang="tr-TR" spc="-10" dirty="0" smtClean="0">
              <a:solidFill>
                <a:srgbClr val="000000"/>
              </a:solidFill>
              <a:latin typeface="Trebuchet MS" pitchFamily="34" charset="0"/>
              <a:cs typeface="Arial"/>
            </a:rPr>
            <a:t> </a:t>
          </a:r>
          <a:r>
            <a:rPr lang="en-CA" spc="-10" dirty="0" err="1" smtClean="0">
              <a:solidFill>
                <a:srgbClr val="000000"/>
              </a:solidFill>
              <a:latin typeface="Trebuchet MS" pitchFamily="34" charset="0"/>
              <a:cs typeface="Arial"/>
            </a:rPr>
            <a:t>yardım</a:t>
          </a:r>
          <a:r>
            <a:rPr lang="en-CA" spc="-10" dirty="0" smtClean="0">
              <a:solidFill>
                <a:srgbClr val="000000"/>
              </a:solidFill>
              <a:latin typeface="Trebuchet MS" pitchFamily="34" charset="0"/>
              <a:cs typeface="Arial"/>
            </a:rPr>
            <a:t> </a:t>
          </a:r>
          <a:r>
            <a:rPr lang="en-CA" spc="-10" dirty="0" err="1" smtClean="0">
              <a:solidFill>
                <a:srgbClr val="000000"/>
              </a:solidFill>
              <a:latin typeface="Trebuchet MS" pitchFamily="34" charset="0"/>
              <a:cs typeface="Arial"/>
            </a:rPr>
            <a:t>eder</a:t>
          </a:r>
          <a:r>
            <a:rPr lang="en-CA" spc="-10" dirty="0" smtClean="0">
              <a:solidFill>
                <a:srgbClr val="000000"/>
              </a:solidFill>
              <a:latin typeface="Trebuchet MS" pitchFamily="34" charset="0"/>
              <a:cs typeface="Arial"/>
            </a:rPr>
            <a:t>.</a:t>
          </a:r>
          <a:endParaRPr lang="tr-TR" dirty="0">
            <a:latin typeface="Trebuchet MS" pitchFamily="34" charset="0"/>
          </a:endParaRPr>
        </a:p>
      </dgm:t>
    </dgm:pt>
    <dgm:pt modelId="{B5682340-0064-46DD-98F5-64401A159182}" type="parTrans" cxnId="{1E30C365-ED3F-4851-A2BC-BE16E33B16C1}">
      <dgm:prSet/>
      <dgm:spPr/>
    </dgm:pt>
    <dgm:pt modelId="{E7E89FB2-D18C-46CC-88F7-5C46A6B6024B}" type="sibTrans" cxnId="{1E30C365-ED3F-4851-A2BC-BE16E33B16C1}">
      <dgm:prSet/>
      <dgm:spPr/>
    </dgm:pt>
    <dgm:pt modelId="{4C8374CE-88EE-4A53-9BC2-710E9A55CAB9}" type="pres">
      <dgm:prSet presAssocID="{A9C6DDE8-DB1E-446B-A0C2-6F2E9D7D03A4}" presName="Name0" presStyleCnt="0">
        <dgm:presLayoutVars>
          <dgm:dir/>
          <dgm:animLvl val="lvl"/>
          <dgm:resizeHandles val="exact"/>
        </dgm:presLayoutVars>
      </dgm:prSet>
      <dgm:spPr/>
      <dgm:t>
        <a:bodyPr/>
        <a:lstStyle/>
        <a:p>
          <a:endParaRPr lang="tr-TR"/>
        </a:p>
      </dgm:t>
    </dgm:pt>
    <dgm:pt modelId="{FBCCC114-A0CB-4FDF-9776-FA91B5CC631D}" type="pres">
      <dgm:prSet presAssocID="{DCD98C96-1AC0-458C-A067-2E8C883071DE}" presName="composite" presStyleCnt="0"/>
      <dgm:spPr/>
    </dgm:pt>
    <dgm:pt modelId="{BB10F8C5-9AD6-4EF6-AF45-35756335282E}" type="pres">
      <dgm:prSet presAssocID="{DCD98C96-1AC0-458C-A067-2E8C883071DE}" presName="parTx" presStyleLbl="alignNode1" presStyleIdx="0" presStyleCnt="3">
        <dgm:presLayoutVars>
          <dgm:chMax val="0"/>
          <dgm:chPref val="0"/>
          <dgm:bulletEnabled val="1"/>
        </dgm:presLayoutVars>
      </dgm:prSet>
      <dgm:spPr/>
      <dgm:t>
        <a:bodyPr/>
        <a:lstStyle/>
        <a:p>
          <a:endParaRPr lang="tr-TR"/>
        </a:p>
      </dgm:t>
    </dgm:pt>
    <dgm:pt modelId="{40A377EB-379D-4796-A00E-1B4D399CC5BB}" type="pres">
      <dgm:prSet presAssocID="{DCD98C96-1AC0-458C-A067-2E8C883071DE}" presName="desTx" presStyleLbl="alignAccFollowNode1" presStyleIdx="0" presStyleCnt="3">
        <dgm:presLayoutVars>
          <dgm:bulletEnabled val="1"/>
        </dgm:presLayoutVars>
      </dgm:prSet>
      <dgm:spPr/>
      <dgm:t>
        <a:bodyPr/>
        <a:lstStyle/>
        <a:p>
          <a:endParaRPr lang="tr-TR"/>
        </a:p>
      </dgm:t>
    </dgm:pt>
    <dgm:pt modelId="{026B22FF-E8AC-4073-B5C4-7E368329ECEC}" type="pres">
      <dgm:prSet presAssocID="{2F3C2A30-D8E8-4563-BE60-98F05C7136CC}" presName="space" presStyleCnt="0"/>
      <dgm:spPr/>
    </dgm:pt>
    <dgm:pt modelId="{C22A4046-DC0C-4773-B962-A4C624FA0987}" type="pres">
      <dgm:prSet presAssocID="{8D41151A-B81C-4071-9B56-35BF9EBBF3DC}" presName="composite" presStyleCnt="0"/>
      <dgm:spPr/>
    </dgm:pt>
    <dgm:pt modelId="{F403C29B-A274-4272-BB47-97C7F4FF68EF}" type="pres">
      <dgm:prSet presAssocID="{8D41151A-B81C-4071-9B56-35BF9EBBF3DC}" presName="parTx" presStyleLbl="alignNode1" presStyleIdx="1" presStyleCnt="3">
        <dgm:presLayoutVars>
          <dgm:chMax val="0"/>
          <dgm:chPref val="0"/>
          <dgm:bulletEnabled val="1"/>
        </dgm:presLayoutVars>
      </dgm:prSet>
      <dgm:spPr/>
      <dgm:t>
        <a:bodyPr/>
        <a:lstStyle/>
        <a:p>
          <a:endParaRPr lang="tr-TR"/>
        </a:p>
      </dgm:t>
    </dgm:pt>
    <dgm:pt modelId="{81CDFA77-1CEC-431B-9D03-3E7A7DC8551C}" type="pres">
      <dgm:prSet presAssocID="{8D41151A-B81C-4071-9B56-35BF9EBBF3DC}" presName="desTx" presStyleLbl="alignAccFollowNode1" presStyleIdx="1" presStyleCnt="3">
        <dgm:presLayoutVars>
          <dgm:bulletEnabled val="1"/>
        </dgm:presLayoutVars>
      </dgm:prSet>
      <dgm:spPr/>
      <dgm:t>
        <a:bodyPr/>
        <a:lstStyle/>
        <a:p>
          <a:endParaRPr lang="tr-TR"/>
        </a:p>
      </dgm:t>
    </dgm:pt>
    <dgm:pt modelId="{D52D3714-0B9E-42FF-BA5A-BDDCA0CE56EA}" type="pres">
      <dgm:prSet presAssocID="{D86EAC31-3248-416D-A798-B69E6E599A4B}" presName="space" presStyleCnt="0"/>
      <dgm:spPr/>
    </dgm:pt>
    <dgm:pt modelId="{7972AC69-D729-4FB3-AC7D-E620EEEA896F}" type="pres">
      <dgm:prSet presAssocID="{84B28FD6-3A32-433A-B6CE-871541705942}" presName="composite" presStyleCnt="0"/>
      <dgm:spPr/>
    </dgm:pt>
    <dgm:pt modelId="{C52F86FA-6014-40F8-8C2F-DA5C46E44B98}" type="pres">
      <dgm:prSet presAssocID="{84B28FD6-3A32-433A-B6CE-871541705942}" presName="parTx" presStyleLbl="alignNode1" presStyleIdx="2" presStyleCnt="3">
        <dgm:presLayoutVars>
          <dgm:chMax val="0"/>
          <dgm:chPref val="0"/>
          <dgm:bulletEnabled val="1"/>
        </dgm:presLayoutVars>
      </dgm:prSet>
      <dgm:spPr/>
      <dgm:t>
        <a:bodyPr/>
        <a:lstStyle/>
        <a:p>
          <a:endParaRPr lang="tr-TR"/>
        </a:p>
      </dgm:t>
    </dgm:pt>
    <dgm:pt modelId="{836DE48F-E4B7-4225-9AE0-6670B07B8392}" type="pres">
      <dgm:prSet presAssocID="{84B28FD6-3A32-433A-B6CE-871541705942}" presName="desTx" presStyleLbl="alignAccFollowNode1" presStyleIdx="2" presStyleCnt="3">
        <dgm:presLayoutVars>
          <dgm:bulletEnabled val="1"/>
        </dgm:presLayoutVars>
      </dgm:prSet>
      <dgm:spPr/>
      <dgm:t>
        <a:bodyPr/>
        <a:lstStyle/>
        <a:p>
          <a:endParaRPr lang="tr-TR"/>
        </a:p>
      </dgm:t>
    </dgm:pt>
  </dgm:ptLst>
  <dgm:cxnLst>
    <dgm:cxn modelId="{0FF777E9-D56E-46C3-9805-9B01EC43913A}" srcId="{A9C6DDE8-DB1E-446B-A0C2-6F2E9D7D03A4}" destId="{84B28FD6-3A32-433A-B6CE-871541705942}" srcOrd="2" destOrd="0" parTransId="{890B0E08-E2DB-46A5-B418-DB5018841F49}" sibTransId="{CC33C594-0C7B-4ED6-AB09-8F16BB02B348}"/>
    <dgm:cxn modelId="{8F79C6C9-B3FB-457A-A8A3-8B89D9053B9C}" srcId="{DCD98C96-1AC0-458C-A067-2E8C883071DE}" destId="{6EB2DABB-4876-4265-B9AF-E49A339797F6}" srcOrd="0" destOrd="0" parTransId="{21B61CBB-3409-4571-9166-832B10A44305}" sibTransId="{00794AE6-E311-4874-8B0B-69AA2B3D613E}"/>
    <dgm:cxn modelId="{F12A3A90-5D87-4414-BCB9-0FD789DD519F}" srcId="{8D41151A-B81C-4071-9B56-35BF9EBBF3DC}" destId="{56CE241B-B263-44AB-9037-83A88D09D237}" srcOrd="1" destOrd="0" parTransId="{A96780D4-49D4-4DA2-935F-D47B08AA5ED6}" sibTransId="{D425116A-7E94-43A1-9082-604F35D1555B}"/>
    <dgm:cxn modelId="{75843E65-08B4-4202-8BC3-A6D166D083AE}" type="presOf" srcId="{A9C6DDE8-DB1E-446B-A0C2-6F2E9D7D03A4}" destId="{4C8374CE-88EE-4A53-9BC2-710E9A55CAB9}" srcOrd="0" destOrd="0" presId="urn:microsoft.com/office/officeart/2005/8/layout/hList1"/>
    <dgm:cxn modelId="{A78206E4-9B45-4189-9167-671FD658FC20}" type="presOf" srcId="{5EA81FA0-E1FA-4A88-B251-C4CEFDF6A387}" destId="{836DE48F-E4B7-4225-9AE0-6670B07B8392}" srcOrd="0" destOrd="1" presId="urn:microsoft.com/office/officeart/2005/8/layout/hList1"/>
    <dgm:cxn modelId="{E5D744CF-20DE-4170-85CE-E13808489EC9}" type="presOf" srcId="{29702CC6-67DA-4BD3-88FF-C71CFE0F9788}" destId="{40A377EB-379D-4796-A00E-1B4D399CC5BB}" srcOrd="0" destOrd="1" presId="urn:microsoft.com/office/officeart/2005/8/layout/hList1"/>
    <dgm:cxn modelId="{0348018B-AC71-439C-912F-1E4D4E41E55C}" type="presOf" srcId="{21C5ECF6-1EC5-41F3-9970-EF11A5A66C4F}" destId="{836DE48F-E4B7-4225-9AE0-6670B07B8392}" srcOrd="0" destOrd="0" presId="urn:microsoft.com/office/officeart/2005/8/layout/hList1"/>
    <dgm:cxn modelId="{13D9CAE4-220B-46EA-99CF-078B69365C5F}" srcId="{DCD98C96-1AC0-458C-A067-2E8C883071DE}" destId="{221066DD-6828-489B-9823-CC8D9112EF04}" srcOrd="2" destOrd="0" parTransId="{82ECEE92-8F0C-4605-87C1-32EC13328FA3}" sibTransId="{F2D5A436-4AF8-4A05-B9B9-22F46504B3F1}"/>
    <dgm:cxn modelId="{9C1802E7-D332-44F0-A7D4-8933C4D089D2}" type="presOf" srcId="{6EB2DABB-4876-4265-B9AF-E49A339797F6}" destId="{40A377EB-379D-4796-A00E-1B4D399CC5BB}" srcOrd="0" destOrd="0" presId="urn:microsoft.com/office/officeart/2005/8/layout/hList1"/>
    <dgm:cxn modelId="{581EB8D4-2E17-4B51-8242-D13663F09C05}" srcId="{84B28FD6-3A32-433A-B6CE-871541705942}" destId="{21C5ECF6-1EC5-41F3-9970-EF11A5A66C4F}" srcOrd="0" destOrd="0" parTransId="{E8557348-04EF-4EB4-8A75-C96FA79C7A6C}" sibTransId="{8719BD84-6878-4935-A219-8DB30F015B39}"/>
    <dgm:cxn modelId="{76B09085-8677-4886-B87D-2183AE479AD5}" type="presOf" srcId="{56CE241B-B263-44AB-9037-83A88D09D237}" destId="{81CDFA77-1CEC-431B-9D03-3E7A7DC8551C}" srcOrd="0" destOrd="1" presId="urn:microsoft.com/office/officeart/2005/8/layout/hList1"/>
    <dgm:cxn modelId="{F7DEA4A0-8F79-4146-BC47-1D3D2D65DE9C}" type="presOf" srcId="{A4F37329-7A58-4903-BA87-DD34B56443B6}" destId="{81CDFA77-1CEC-431B-9D03-3E7A7DC8551C}" srcOrd="0" destOrd="0" presId="urn:microsoft.com/office/officeart/2005/8/layout/hList1"/>
    <dgm:cxn modelId="{A813FE77-8D04-4DE7-ACF9-4680456B6922}" srcId="{A9C6DDE8-DB1E-446B-A0C2-6F2E9D7D03A4}" destId="{DCD98C96-1AC0-458C-A067-2E8C883071DE}" srcOrd="0" destOrd="0" parTransId="{001C6438-25B8-492A-A048-4C7321249F79}" sibTransId="{2F3C2A30-D8E8-4563-BE60-98F05C7136CC}"/>
    <dgm:cxn modelId="{125B42E9-7382-43B6-B9E4-214DC36329CB}" srcId="{A9C6DDE8-DB1E-446B-A0C2-6F2E9D7D03A4}" destId="{8D41151A-B81C-4071-9B56-35BF9EBBF3DC}" srcOrd="1" destOrd="0" parTransId="{F8FBC828-ED64-4C39-972C-BABEA18C9471}" sibTransId="{D86EAC31-3248-416D-A798-B69E6E599A4B}"/>
    <dgm:cxn modelId="{1E30C365-ED3F-4851-A2BC-BE16E33B16C1}" srcId="{84B28FD6-3A32-433A-B6CE-871541705942}" destId="{5EA81FA0-E1FA-4A88-B251-C4CEFDF6A387}" srcOrd="1" destOrd="0" parTransId="{B5682340-0064-46DD-98F5-64401A159182}" sibTransId="{E7E89FB2-D18C-46CC-88F7-5C46A6B6024B}"/>
    <dgm:cxn modelId="{9FC11AC0-3A06-49FB-954A-F4C12AD24792}" type="presOf" srcId="{8D41151A-B81C-4071-9B56-35BF9EBBF3DC}" destId="{F403C29B-A274-4272-BB47-97C7F4FF68EF}" srcOrd="0" destOrd="0" presId="urn:microsoft.com/office/officeart/2005/8/layout/hList1"/>
    <dgm:cxn modelId="{48238D7A-9540-412F-8EB0-0686DDCF64AD}" type="presOf" srcId="{221066DD-6828-489B-9823-CC8D9112EF04}" destId="{40A377EB-379D-4796-A00E-1B4D399CC5BB}" srcOrd="0" destOrd="2" presId="urn:microsoft.com/office/officeart/2005/8/layout/hList1"/>
    <dgm:cxn modelId="{1AEA7C47-899D-4760-B917-87FBE0D8CFBB}" srcId="{DCD98C96-1AC0-458C-A067-2E8C883071DE}" destId="{29702CC6-67DA-4BD3-88FF-C71CFE0F9788}" srcOrd="1" destOrd="0" parTransId="{019ADA8F-8DB5-44DE-9D1A-BFC9FEA13D36}" sibTransId="{DFB4B21A-19DB-4635-9976-68A5F9B3375E}"/>
    <dgm:cxn modelId="{9071C768-1CC8-4985-929A-B40F1C8A6540}" type="presOf" srcId="{84B28FD6-3A32-433A-B6CE-871541705942}" destId="{C52F86FA-6014-40F8-8C2F-DA5C46E44B98}" srcOrd="0" destOrd="0" presId="urn:microsoft.com/office/officeart/2005/8/layout/hList1"/>
    <dgm:cxn modelId="{84DE8F7F-980B-46DD-9F87-25717A45741A}" srcId="{8D41151A-B81C-4071-9B56-35BF9EBBF3DC}" destId="{A4F37329-7A58-4903-BA87-DD34B56443B6}" srcOrd="0" destOrd="0" parTransId="{AE86F69E-294C-414E-B716-5B913E86D016}" sibTransId="{BF2112F4-7E68-48AD-8631-11A10E10F871}"/>
    <dgm:cxn modelId="{DF797D89-5DBE-4B42-B787-BF55BC8B3B90}" type="presOf" srcId="{DCD98C96-1AC0-458C-A067-2E8C883071DE}" destId="{BB10F8C5-9AD6-4EF6-AF45-35756335282E}" srcOrd="0" destOrd="0" presId="urn:microsoft.com/office/officeart/2005/8/layout/hList1"/>
    <dgm:cxn modelId="{8EBE47FE-7112-45A9-9B12-2A87514D3F5A}" type="presParOf" srcId="{4C8374CE-88EE-4A53-9BC2-710E9A55CAB9}" destId="{FBCCC114-A0CB-4FDF-9776-FA91B5CC631D}" srcOrd="0" destOrd="0" presId="urn:microsoft.com/office/officeart/2005/8/layout/hList1"/>
    <dgm:cxn modelId="{C9243A03-2677-4636-BBD7-768894E8CE97}" type="presParOf" srcId="{FBCCC114-A0CB-4FDF-9776-FA91B5CC631D}" destId="{BB10F8C5-9AD6-4EF6-AF45-35756335282E}" srcOrd="0" destOrd="0" presId="urn:microsoft.com/office/officeart/2005/8/layout/hList1"/>
    <dgm:cxn modelId="{56EF84BE-6402-40E3-ABB2-1E7CC4DDBC4A}" type="presParOf" srcId="{FBCCC114-A0CB-4FDF-9776-FA91B5CC631D}" destId="{40A377EB-379D-4796-A00E-1B4D399CC5BB}" srcOrd="1" destOrd="0" presId="urn:microsoft.com/office/officeart/2005/8/layout/hList1"/>
    <dgm:cxn modelId="{9155F57F-7A29-48B3-BEB5-ED13790A2E95}" type="presParOf" srcId="{4C8374CE-88EE-4A53-9BC2-710E9A55CAB9}" destId="{026B22FF-E8AC-4073-B5C4-7E368329ECEC}" srcOrd="1" destOrd="0" presId="urn:microsoft.com/office/officeart/2005/8/layout/hList1"/>
    <dgm:cxn modelId="{5A704217-5726-452C-ABF7-CBB0E614E956}" type="presParOf" srcId="{4C8374CE-88EE-4A53-9BC2-710E9A55CAB9}" destId="{C22A4046-DC0C-4773-B962-A4C624FA0987}" srcOrd="2" destOrd="0" presId="urn:microsoft.com/office/officeart/2005/8/layout/hList1"/>
    <dgm:cxn modelId="{2E7EA6BF-8EC5-481A-A229-91300AC9D6CD}" type="presParOf" srcId="{C22A4046-DC0C-4773-B962-A4C624FA0987}" destId="{F403C29B-A274-4272-BB47-97C7F4FF68EF}" srcOrd="0" destOrd="0" presId="urn:microsoft.com/office/officeart/2005/8/layout/hList1"/>
    <dgm:cxn modelId="{E2CEC26A-1DA7-4F76-9479-C11D9C0E9682}" type="presParOf" srcId="{C22A4046-DC0C-4773-B962-A4C624FA0987}" destId="{81CDFA77-1CEC-431B-9D03-3E7A7DC8551C}" srcOrd="1" destOrd="0" presId="urn:microsoft.com/office/officeart/2005/8/layout/hList1"/>
    <dgm:cxn modelId="{B0BFF496-0E24-4A55-82FB-27937244F19E}" type="presParOf" srcId="{4C8374CE-88EE-4A53-9BC2-710E9A55CAB9}" destId="{D52D3714-0B9E-42FF-BA5A-BDDCA0CE56EA}" srcOrd="3" destOrd="0" presId="urn:microsoft.com/office/officeart/2005/8/layout/hList1"/>
    <dgm:cxn modelId="{6566666E-D1BC-4D61-9C96-C234DC3F448A}" type="presParOf" srcId="{4C8374CE-88EE-4A53-9BC2-710E9A55CAB9}" destId="{7972AC69-D729-4FB3-AC7D-E620EEEA896F}" srcOrd="4" destOrd="0" presId="urn:microsoft.com/office/officeart/2005/8/layout/hList1"/>
    <dgm:cxn modelId="{A748E9F8-5D19-44AB-9E64-57EAE73F87D3}" type="presParOf" srcId="{7972AC69-D729-4FB3-AC7D-E620EEEA896F}" destId="{C52F86FA-6014-40F8-8C2F-DA5C46E44B98}" srcOrd="0" destOrd="0" presId="urn:microsoft.com/office/officeart/2005/8/layout/hList1"/>
    <dgm:cxn modelId="{2C00E48A-EA56-4D26-928C-CC4C86856177}" type="presParOf" srcId="{7972AC69-D729-4FB3-AC7D-E620EEEA896F}" destId="{836DE48F-E4B7-4225-9AE0-6670B07B8392}" srcOrd="1" destOrd="0" presId="urn:microsoft.com/office/officeart/2005/8/layout/h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C6EB74-DDF8-4E7E-82E1-A53E930EC67A}"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tr-TR"/>
        </a:p>
      </dgm:t>
    </dgm:pt>
    <dgm:pt modelId="{CBEF4DBF-CBA9-48C2-935E-012DEF3F82A9}">
      <dgm:prSet phldrT="[Metin]" custT="1"/>
      <dgm:spPr/>
      <dgm:t>
        <a:bodyPr/>
        <a:lstStyle/>
        <a:p>
          <a:pPr algn="ctr"/>
          <a:r>
            <a:rPr lang="tr-TR" sz="2400" dirty="0" smtClean="0"/>
            <a:t>Hepsi ve daha fazlasını öğrenmek ve daha çok bilinçlenmek için Okul PDR Servisine uğramayı unutma.</a:t>
          </a:r>
          <a:endParaRPr lang="tr-TR" sz="2400" dirty="0"/>
        </a:p>
      </dgm:t>
    </dgm:pt>
    <dgm:pt modelId="{503E8B62-CDFD-4B1C-9302-E7988D538584}" type="parTrans" cxnId="{FB158410-342C-497C-8CA9-D3850723FC8C}">
      <dgm:prSet/>
      <dgm:spPr/>
      <dgm:t>
        <a:bodyPr/>
        <a:lstStyle/>
        <a:p>
          <a:endParaRPr lang="tr-TR"/>
        </a:p>
      </dgm:t>
    </dgm:pt>
    <dgm:pt modelId="{75BE92B1-1604-49A7-9FE8-503EA2ECBF0A}" type="sibTrans" cxnId="{FB158410-342C-497C-8CA9-D3850723FC8C}">
      <dgm:prSet/>
      <dgm:spPr/>
      <dgm:t>
        <a:bodyPr/>
        <a:lstStyle/>
        <a:p>
          <a:endParaRPr lang="tr-TR"/>
        </a:p>
      </dgm:t>
    </dgm:pt>
    <dgm:pt modelId="{0361299A-4683-440D-AF32-7B1B8EC4A60F}">
      <dgm:prSet phldrT="[Metin]" custT="1"/>
      <dgm:spPr>
        <a:solidFill>
          <a:srgbClr val="FF0000"/>
        </a:solidFill>
      </dgm:spPr>
      <dgm:t>
        <a:bodyPr/>
        <a:lstStyle/>
        <a:p>
          <a:pPr algn="ctr"/>
          <a:r>
            <a:rPr lang="tr-TR" sz="1400" dirty="0" smtClean="0">
              <a:latin typeface="Trebuchet MS" pitchFamily="34" charset="0"/>
            </a:rPr>
            <a:t>SEBENOBA HACI FUAT YILMAZ ORTAOKULU</a:t>
          </a:r>
        </a:p>
        <a:p>
          <a:pPr algn="ctr"/>
          <a:r>
            <a:rPr lang="tr-TR" sz="1400" dirty="0" smtClean="0">
              <a:latin typeface="Trebuchet MS" pitchFamily="34" charset="0"/>
            </a:rPr>
            <a:t>PSİKOLOJİK DANIŞMA VE REHBERLİK SERVİSİ</a:t>
          </a:r>
        </a:p>
        <a:p>
          <a:pPr algn="ctr"/>
          <a:r>
            <a:rPr lang="tr-TR" sz="1050" b="1" i="0" dirty="0" smtClean="0">
              <a:solidFill>
                <a:schemeClr val="tx1"/>
              </a:solidFill>
              <a:effectLst/>
              <a:latin typeface="Trebuchet MS" pitchFamily="34" charset="0"/>
            </a:rPr>
            <a:t>OKUL PSİKOLOJİK DANIŞMANI</a:t>
          </a:r>
        </a:p>
        <a:p>
          <a:pPr algn="ctr"/>
          <a:r>
            <a:rPr lang="tr-TR" sz="1050" b="1" i="0" dirty="0" smtClean="0">
              <a:solidFill>
                <a:schemeClr val="tx1"/>
              </a:solidFill>
              <a:effectLst/>
              <a:latin typeface="Trebuchet MS" pitchFamily="34" charset="0"/>
            </a:rPr>
            <a:t>EMRE ÜMAY</a:t>
          </a:r>
          <a:endParaRPr lang="tr-TR" sz="1050" b="1" i="0" dirty="0">
            <a:solidFill>
              <a:schemeClr val="tx1"/>
            </a:solidFill>
            <a:effectLst/>
            <a:latin typeface="Trebuchet MS" pitchFamily="34" charset="0"/>
          </a:endParaRPr>
        </a:p>
      </dgm:t>
    </dgm:pt>
    <dgm:pt modelId="{DA0A647F-07C8-4ADD-B24C-769DDEE39CD0}" type="parTrans" cxnId="{CDE8E7E7-87B6-4BD0-91C5-AB17E70C8379}">
      <dgm:prSet/>
      <dgm:spPr/>
      <dgm:t>
        <a:bodyPr/>
        <a:lstStyle/>
        <a:p>
          <a:endParaRPr lang="tr-TR"/>
        </a:p>
      </dgm:t>
    </dgm:pt>
    <dgm:pt modelId="{F098693F-DAE5-4A53-A796-D6E39631F422}" type="sibTrans" cxnId="{CDE8E7E7-87B6-4BD0-91C5-AB17E70C8379}">
      <dgm:prSet/>
      <dgm:spPr/>
      <dgm:t>
        <a:bodyPr/>
        <a:lstStyle/>
        <a:p>
          <a:endParaRPr lang="tr-TR"/>
        </a:p>
      </dgm:t>
    </dgm:pt>
    <dgm:pt modelId="{46490548-A0BC-4210-90B6-F5886F4D01BA}" type="pres">
      <dgm:prSet presAssocID="{6AC6EB74-DDF8-4E7E-82E1-A53E930EC67A}" presName="linear" presStyleCnt="0">
        <dgm:presLayoutVars>
          <dgm:animLvl val="lvl"/>
          <dgm:resizeHandles val="exact"/>
        </dgm:presLayoutVars>
      </dgm:prSet>
      <dgm:spPr/>
    </dgm:pt>
    <dgm:pt modelId="{10F17EE7-1DD9-44CC-A9B0-A4C043CFC1E5}" type="pres">
      <dgm:prSet presAssocID="{CBEF4DBF-CBA9-48C2-935E-012DEF3F82A9}" presName="parentText" presStyleLbl="node1" presStyleIdx="0" presStyleCnt="2" custLinFactY="39637" custLinFactNeighborY="100000">
        <dgm:presLayoutVars>
          <dgm:chMax val="0"/>
          <dgm:bulletEnabled val="1"/>
        </dgm:presLayoutVars>
      </dgm:prSet>
      <dgm:spPr/>
      <dgm:t>
        <a:bodyPr/>
        <a:lstStyle/>
        <a:p>
          <a:endParaRPr lang="tr-TR"/>
        </a:p>
      </dgm:t>
    </dgm:pt>
    <dgm:pt modelId="{0591196A-C1BC-49B3-81AF-840A93832676}" type="pres">
      <dgm:prSet presAssocID="{75BE92B1-1604-49A7-9FE8-503EA2ECBF0A}" presName="spacer" presStyleCnt="0"/>
      <dgm:spPr/>
    </dgm:pt>
    <dgm:pt modelId="{E2A7E21A-69C2-4F11-B08A-FD99B16C84E3}" type="pres">
      <dgm:prSet presAssocID="{0361299A-4683-440D-AF32-7B1B8EC4A60F}" presName="parentText" presStyleLbl="node1" presStyleIdx="1" presStyleCnt="2" custLinFactY="38881" custLinFactNeighborX="-1181" custLinFactNeighborY="100000">
        <dgm:presLayoutVars>
          <dgm:chMax val="0"/>
          <dgm:bulletEnabled val="1"/>
        </dgm:presLayoutVars>
      </dgm:prSet>
      <dgm:spPr/>
      <dgm:t>
        <a:bodyPr/>
        <a:lstStyle/>
        <a:p>
          <a:endParaRPr lang="tr-TR"/>
        </a:p>
      </dgm:t>
    </dgm:pt>
  </dgm:ptLst>
  <dgm:cxnLst>
    <dgm:cxn modelId="{4159F4D1-7128-4BF1-94C7-6C1F186E20F0}" type="presOf" srcId="{CBEF4DBF-CBA9-48C2-935E-012DEF3F82A9}" destId="{10F17EE7-1DD9-44CC-A9B0-A4C043CFC1E5}" srcOrd="0" destOrd="0" presId="urn:microsoft.com/office/officeart/2005/8/layout/vList2"/>
    <dgm:cxn modelId="{8BFEBEBA-29FF-48A8-860D-8E04F270B9EC}" type="presOf" srcId="{6AC6EB74-DDF8-4E7E-82E1-A53E930EC67A}" destId="{46490548-A0BC-4210-90B6-F5886F4D01BA}" srcOrd="0" destOrd="0" presId="urn:microsoft.com/office/officeart/2005/8/layout/vList2"/>
    <dgm:cxn modelId="{CDE8E7E7-87B6-4BD0-91C5-AB17E70C8379}" srcId="{6AC6EB74-DDF8-4E7E-82E1-A53E930EC67A}" destId="{0361299A-4683-440D-AF32-7B1B8EC4A60F}" srcOrd="1" destOrd="0" parTransId="{DA0A647F-07C8-4ADD-B24C-769DDEE39CD0}" sibTransId="{F098693F-DAE5-4A53-A796-D6E39631F422}"/>
    <dgm:cxn modelId="{B7F6A10F-8E1B-4B1D-AA15-9EB4E7BF32C4}" type="presOf" srcId="{0361299A-4683-440D-AF32-7B1B8EC4A60F}" destId="{E2A7E21A-69C2-4F11-B08A-FD99B16C84E3}" srcOrd="0" destOrd="0" presId="urn:microsoft.com/office/officeart/2005/8/layout/vList2"/>
    <dgm:cxn modelId="{FB158410-342C-497C-8CA9-D3850723FC8C}" srcId="{6AC6EB74-DDF8-4E7E-82E1-A53E930EC67A}" destId="{CBEF4DBF-CBA9-48C2-935E-012DEF3F82A9}" srcOrd="0" destOrd="0" parTransId="{503E8B62-CDFD-4B1C-9302-E7988D538584}" sibTransId="{75BE92B1-1604-49A7-9FE8-503EA2ECBF0A}"/>
    <dgm:cxn modelId="{F38C6DCD-D9C6-4BC1-A16D-8B14B5F923C9}" type="presParOf" srcId="{46490548-A0BC-4210-90B6-F5886F4D01BA}" destId="{10F17EE7-1DD9-44CC-A9B0-A4C043CFC1E5}" srcOrd="0" destOrd="0" presId="urn:microsoft.com/office/officeart/2005/8/layout/vList2"/>
    <dgm:cxn modelId="{D246ED6F-94D3-46EE-AD29-9CA5649967FF}" type="presParOf" srcId="{46490548-A0BC-4210-90B6-F5886F4D01BA}" destId="{0591196A-C1BC-49B3-81AF-840A93832676}" srcOrd="1" destOrd="0" presId="urn:microsoft.com/office/officeart/2005/8/layout/vList2"/>
    <dgm:cxn modelId="{5FBC2158-E8DB-4FF1-BC51-BF010334C8D5}" type="presParOf" srcId="{46490548-A0BC-4210-90B6-F5886F4D01BA}" destId="{E2A7E21A-69C2-4F11-B08A-FD99B16C84E3}" srcOrd="2"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B10F8C5-9AD6-4EF6-AF45-35756335282E}">
      <dsp:nvSpPr>
        <dsp:cNvPr id="0" name=""/>
        <dsp:cNvSpPr/>
      </dsp:nvSpPr>
      <dsp:spPr>
        <a:xfrm>
          <a:off x="2430" y="240981"/>
          <a:ext cx="2369513" cy="684908"/>
        </a:xfrm>
        <a:prstGeom prst="rect">
          <a:avLst/>
        </a:prstGeom>
        <a:solidFill>
          <a:schemeClr val="accent2">
            <a:hueOff val="0"/>
            <a:satOff val="0"/>
            <a:lumOff val="0"/>
            <a:alphaOff val="0"/>
          </a:schemeClr>
        </a:solidFill>
        <a:ln w="11429" cap="flat" cmpd="sng" algn="ctr">
          <a:solidFill>
            <a:schemeClr val="accent2">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tr-TR" sz="3200" kern="1200" smtClean="0"/>
            <a:t>bilgi</a:t>
          </a:r>
          <a:endParaRPr lang="tr-TR" sz="3200" kern="1200" dirty="0"/>
        </a:p>
      </dsp:txBody>
      <dsp:txXfrm>
        <a:off x="2430" y="240981"/>
        <a:ext cx="2369513" cy="684908"/>
      </dsp:txXfrm>
    </dsp:sp>
    <dsp:sp modelId="{40A377EB-379D-4796-A00E-1B4D399CC5BB}">
      <dsp:nvSpPr>
        <dsp:cNvPr id="0" name=""/>
        <dsp:cNvSpPr/>
      </dsp:nvSpPr>
      <dsp:spPr>
        <a:xfrm>
          <a:off x="2430" y="925889"/>
          <a:ext cx="2369513" cy="3585656"/>
        </a:xfrm>
        <a:prstGeom prst="rect">
          <a:avLst/>
        </a:prstGeom>
        <a:solidFill>
          <a:schemeClr val="accent2">
            <a:tint val="40000"/>
            <a:alpha val="90000"/>
            <a:hueOff val="0"/>
            <a:satOff val="0"/>
            <a:lumOff val="0"/>
            <a:alphaOff val="0"/>
          </a:schemeClr>
        </a:solidFill>
        <a:ln w="11429" cap="flat" cmpd="sng" algn="ctr">
          <a:solidFill>
            <a:schemeClr val="accent2">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kern="1200" dirty="0" err="1" smtClean="0">
              <a:solidFill>
                <a:srgbClr val="000000"/>
              </a:solidFill>
              <a:latin typeface="Trebuchet MS" pitchFamily="34" charset="0"/>
              <a:cs typeface="Arial"/>
            </a:rPr>
            <a:t>Öğrenme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ile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kazanılır</a:t>
          </a:r>
          <a:r>
            <a:rPr lang="en-CA" sz="1900" kern="1200" dirty="0" smtClean="0">
              <a:solidFill>
                <a:srgbClr val="000000"/>
              </a:solidFill>
              <a:latin typeface="Trebuchet MS" pitchFamily="34" charset="0"/>
              <a:cs typeface="Arial"/>
            </a:rPr>
            <a:t>. </a:t>
          </a:r>
          <a:endParaRPr lang="tr-TR" sz="1900" kern="1200" dirty="0">
            <a:latin typeface="Trebuchet MS" pitchFamily="34" charset="0"/>
          </a:endParaRPr>
        </a:p>
        <a:p>
          <a:pPr marL="171450" lvl="1" indent="-171450" algn="l" defTabSz="844550">
            <a:lnSpc>
              <a:spcPct val="90000"/>
            </a:lnSpc>
            <a:spcBef>
              <a:spcPct val="0"/>
            </a:spcBef>
            <a:spcAft>
              <a:spcPct val="15000"/>
            </a:spcAft>
            <a:buChar char="••"/>
          </a:pPr>
          <a:r>
            <a:rPr lang="en-CA" sz="1900" kern="1200" dirty="0" err="1" smtClean="0">
              <a:solidFill>
                <a:srgbClr val="000000"/>
              </a:solidFill>
              <a:latin typeface="Trebuchet MS" pitchFamily="34" charset="0"/>
              <a:cs typeface="Arial"/>
            </a:rPr>
            <a:t>Tekrar</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ile</a:t>
          </a:r>
          <a:r>
            <a:rPr lang="tr-TR"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pekiştirilir</a:t>
          </a:r>
          <a:r>
            <a:rPr lang="en-CA" sz="1900" kern="1200" dirty="0" smtClean="0">
              <a:solidFill>
                <a:srgbClr val="000000"/>
              </a:solidFill>
              <a:latin typeface="Trebuchet MS" pitchFamily="34" charset="0"/>
              <a:cs typeface="Arial"/>
            </a:rPr>
            <a:t>.</a:t>
          </a:r>
          <a:r>
            <a:rPr lang="tr-TR" sz="1900" kern="1200" dirty="0" smtClean="0">
              <a:solidFill>
                <a:srgbClr val="000000"/>
              </a:solidFill>
              <a:latin typeface="Trebuchet MS" pitchFamily="34" charset="0"/>
              <a:cs typeface="Arial"/>
            </a:rPr>
            <a:t> </a:t>
          </a:r>
          <a:endParaRPr lang="tr-TR" sz="1900" kern="1200" dirty="0">
            <a:latin typeface="Trebuchet MS" pitchFamily="34" charset="0"/>
          </a:endParaRPr>
        </a:p>
        <a:p>
          <a:pPr marL="171450" lvl="1" indent="-171450" algn="l" defTabSz="844550">
            <a:lnSpc>
              <a:spcPct val="90000"/>
            </a:lnSpc>
            <a:spcBef>
              <a:spcPct val="0"/>
            </a:spcBef>
            <a:spcAft>
              <a:spcPct val="15000"/>
            </a:spcAft>
            <a:buChar char="••"/>
          </a:pPr>
          <a:r>
            <a:rPr lang="en-CA" sz="1900" kern="1200" dirty="0" smtClean="0">
              <a:solidFill>
                <a:srgbClr val="000000"/>
              </a:solidFill>
              <a:latin typeface="Trebuchet MS" pitchFamily="34" charset="0"/>
              <a:cs typeface="Arial"/>
            </a:rPr>
            <a:t>Test</a:t>
          </a:r>
          <a:r>
            <a:rPr lang="tr-TR"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çözme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tekniğini</a:t>
          </a:r>
          <a:r>
            <a:rPr lang="tr-TR" sz="1900" kern="1200" dirty="0" smtClean="0">
              <a:solidFill>
                <a:srgbClr val="000000"/>
              </a:solidFill>
              <a:latin typeface="Trebuchet MS" pitchFamily="34" charset="0"/>
              <a:cs typeface="Arial"/>
            </a:rPr>
            <a:t> </a:t>
          </a:r>
          <a:r>
            <a:rPr lang="en-CA" sz="1900" kern="1200" spc="-10" dirty="0" err="1" smtClean="0">
              <a:solidFill>
                <a:srgbClr val="000000"/>
              </a:solidFill>
              <a:latin typeface="Trebuchet MS" pitchFamily="34" charset="0"/>
              <a:cs typeface="Arial"/>
            </a:rPr>
            <a:t>kullanmanın</a:t>
          </a:r>
          <a:r>
            <a:rPr lang="en-CA" sz="1900" kern="1200" spc="-10" dirty="0" smtClean="0">
              <a:solidFill>
                <a:srgbClr val="000000"/>
              </a:solidFill>
              <a:latin typeface="Trebuchet MS" pitchFamily="34" charset="0"/>
              <a:cs typeface="Arial"/>
            </a:rPr>
            <a:t> </a:t>
          </a:r>
          <a:r>
            <a:rPr lang="en-CA" sz="1900" kern="1200" spc="-10" dirty="0" err="1" smtClean="0">
              <a:solidFill>
                <a:srgbClr val="000000"/>
              </a:solidFill>
              <a:latin typeface="Trebuchet MS" pitchFamily="34" charset="0"/>
              <a:cs typeface="Arial"/>
            </a:rPr>
            <a:t>temelini</a:t>
          </a:r>
          <a:r>
            <a:rPr lang="en-CA" sz="1900" kern="1200" spc="-10" dirty="0" smtClean="0">
              <a:solidFill>
                <a:srgbClr val="000000"/>
              </a:solidFill>
              <a:latin typeface="Trebuchet MS" pitchFamily="34" charset="0"/>
              <a:cs typeface="Arial"/>
            </a:rPr>
            <a:t> </a:t>
          </a:r>
          <a:r>
            <a:rPr lang="en-CA" sz="1900" kern="1200" spc="-10" dirty="0" err="1" smtClean="0">
              <a:solidFill>
                <a:srgbClr val="000000"/>
              </a:solidFill>
              <a:latin typeface="Trebuchet MS" pitchFamily="34" charset="0"/>
              <a:cs typeface="Arial"/>
            </a:rPr>
            <a:t>teşkil</a:t>
          </a:r>
          <a:r>
            <a:rPr lang="en-CA" sz="1900" kern="1200" spc="-10" dirty="0" smtClean="0">
              <a:solidFill>
                <a:srgbClr val="000000"/>
              </a:solidFill>
              <a:latin typeface="Trebuchet MS" pitchFamily="34" charset="0"/>
              <a:cs typeface="Arial"/>
            </a:rPr>
            <a:t> </a:t>
          </a:r>
          <a:r>
            <a:rPr lang="en-CA" sz="1900" kern="1200" spc="-10" dirty="0" err="1" smtClean="0">
              <a:solidFill>
                <a:srgbClr val="000000"/>
              </a:solidFill>
              <a:latin typeface="Trebuchet MS" pitchFamily="34" charset="0"/>
              <a:cs typeface="Arial"/>
            </a:rPr>
            <a:t>eder</a:t>
          </a:r>
          <a:r>
            <a:rPr lang="en-CA" sz="1900" kern="1200" spc="-10" dirty="0" smtClean="0">
              <a:solidFill>
                <a:srgbClr val="000000"/>
              </a:solidFill>
              <a:latin typeface="Trebuchet MS" pitchFamily="34" charset="0"/>
              <a:cs typeface="Arial"/>
            </a:rPr>
            <a:t>.</a:t>
          </a:r>
          <a:endParaRPr lang="tr-TR" sz="1900" kern="1200" dirty="0">
            <a:latin typeface="Trebuchet MS" pitchFamily="34" charset="0"/>
          </a:endParaRPr>
        </a:p>
      </dsp:txBody>
      <dsp:txXfrm>
        <a:off x="2430" y="925889"/>
        <a:ext cx="2369513" cy="3585656"/>
      </dsp:txXfrm>
    </dsp:sp>
    <dsp:sp modelId="{F403C29B-A274-4272-BB47-97C7F4FF68EF}">
      <dsp:nvSpPr>
        <dsp:cNvPr id="0" name=""/>
        <dsp:cNvSpPr/>
      </dsp:nvSpPr>
      <dsp:spPr>
        <a:xfrm>
          <a:off x="2703675" y="240981"/>
          <a:ext cx="2369513" cy="684908"/>
        </a:xfrm>
        <a:prstGeom prst="rect">
          <a:avLst/>
        </a:prstGeom>
        <a:solidFill>
          <a:schemeClr val="accent3">
            <a:hueOff val="0"/>
            <a:satOff val="0"/>
            <a:lumOff val="0"/>
            <a:alphaOff val="0"/>
          </a:schemeClr>
        </a:solidFill>
        <a:ln w="11429" cap="flat" cmpd="sng" algn="ctr">
          <a:solidFill>
            <a:schemeClr val="accent3">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tr-TR" sz="3200" kern="1200" dirty="0" smtClean="0"/>
            <a:t>yorum</a:t>
          </a:r>
          <a:endParaRPr lang="tr-TR" sz="3200" kern="1200" dirty="0"/>
        </a:p>
      </dsp:txBody>
      <dsp:txXfrm>
        <a:off x="2703675" y="240981"/>
        <a:ext cx="2369513" cy="684908"/>
      </dsp:txXfrm>
    </dsp:sp>
    <dsp:sp modelId="{81CDFA77-1CEC-431B-9D03-3E7A7DC8551C}">
      <dsp:nvSpPr>
        <dsp:cNvPr id="0" name=""/>
        <dsp:cNvSpPr/>
      </dsp:nvSpPr>
      <dsp:spPr>
        <a:xfrm>
          <a:off x="2703675" y="925889"/>
          <a:ext cx="2369513" cy="3585656"/>
        </a:xfrm>
        <a:prstGeom prst="rect">
          <a:avLst/>
        </a:prstGeom>
        <a:solidFill>
          <a:schemeClr val="accent3">
            <a:tint val="40000"/>
            <a:alpha val="90000"/>
            <a:hueOff val="0"/>
            <a:satOff val="0"/>
            <a:lumOff val="0"/>
            <a:alphaOff val="0"/>
          </a:schemeClr>
        </a:solidFill>
        <a:ln w="11429" cap="flat" cmpd="sng" algn="ctr">
          <a:solidFill>
            <a:schemeClr val="accent3">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kern="1200" dirty="0" err="1" smtClean="0">
              <a:solidFill>
                <a:srgbClr val="000000"/>
              </a:solidFill>
              <a:latin typeface="Trebuchet MS" pitchFamily="34" charset="0"/>
              <a:cs typeface="Arial"/>
            </a:rPr>
            <a:t>Öğrenilen</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ve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tekrar</a:t>
          </a:r>
          <a:r>
            <a:rPr lang="tr-TR"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ile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pekiştirilen</a:t>
          </a:r>
          <a:r>
            <a:rPr lang="tr-TR" sz="1900" kern="1200" dirty="0" smtClean="0">
              <a:solidFill>
                <a:srgbClr val="000000"/>
              </a:solidFill>
              <a:latin typeface="Trebuchet MS" pitchFamily="34" charset="0"/>
            </a:rPr>
            <a:t> </a:t>
          </a:r>
          <a:r>
            <a:rPr lang="en-CA" sz="1900" kern="1200" dirty="0" err="1" smtClean="0">
              <a:solidFill>
                <a:srgbClr val="000000"/>
              </a:solidFill>
              <a:latin typeface="Trebuchet MS" pitchFamily="34" charset="0"/>
              <a:cs typeface="Arial"/>
            </a:rPr>
            <a:t>bilgi</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ile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ilgili</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düşünce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geliştirme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veya</a:t>
          </a:r>
          <a:r>
            <a:rPr lang="tr-TR" sz="1900" kern="1200" dirty="0" smtClean="0">
              <a:solidFill>
                <a:srgbClr val="000000"/>
              </a:solidFill>
              <a:latin typeface="Trebuchet MS" pitchFamily="34" charset="0"/>
            </a:rPr>
            <a:t> </a:t>
          </a:r>
          <a:r>
            <a:rPr lang="en-CA" sz="1900" kern="1200" dirty="0" err="1" smtClean="0">
              <a:solidFill>
                <a:srgbClr val="000000"/>
              </a:solidFill>
              <a:latin typeface="Trebuchet MS" pitchFamily="34" charset="0"/>
              <a:cs typeface="Arial"/>
            </a:rPr>
            <a:t>bilgiye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farklı</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açılardan</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bakabilme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gücünü</a:t>
          </a:r>
          <a:r>
            <a:rPr lang="tr-TR" sz="1900" kern="1200" dirty="0" smtClean="0">
              <a:solidFill>
                <a:srgbClr val="000000"/>
              </a:solidFill>
              <a:latin typeface="Trebuchet MS" pitchFamily="34" charset="0"/>
            </a:rPr>
            <a:t> </a:t>
          </a:r>
          <a:r>
            <a:rPr lang="en-CA" sz="1900" kern="1200" dirty="0" err="1" smtClean="0">
              <a:solidFill>
                <a:srgbClr val="000000"/>
              </a:solidFill>
              <a:latin typeface="Trebuchet MS" pitchFamily="34" charset="0"/>
              <a:cs typeface="Arial"/>
            </a:rPr>
            <a:t>ifade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eder</a:t>
          </a:r>
          <a:r>
            <a:rPr lang="en-CA" sz="1900" kern="1200" dirty="0" smtClean="0">
              <a:solidFill>
                <a:srgbClr val="000000"/>
              </a:solidFill>
              <a:latin typeface="Trebuchet MS" pitchFamily="34" charset="0"/>
              <a:cs typeface="Arial"/>
            </a:rPr>
            <a:t>.   </a:t>
          </a:r>
          <a:endParaRPr lang="tr-TR" sz="1900" kern="1200" dirty="0">
            <a:latin typeface="Trebuchet MS" pitchFamily="34" charset="0"/>
          </a:endParaRPr>
        </a:p>
        <a:p>
          <a:pPr marL="171450" lvl="1" indent="-171450" algn="l" defTabSz="844550">
            <a:lnSpc>
              <a:spcPct val="90000"/>
            </a:lnSpc>
            <a:spcBef>
              <a:spcPct val="0"/>
            </a:spcBef>
            <a:spcAft>
              <a:spcPct val="15000"/>
            </a:spcAft>
            <a:buChar char="••"/>
          </a:pPr>
          <a:r>
            <a:rPr lang="en-CA" sz="1900" kern="1200" dirty="0" smtClean="0">
              <a:solidFill>
                <a:srgbClr val="000000"/>
              </a:solidFill>
              <a:latin typeface="Trebuchet MS" pitchFamily="34" charset="0"/>
              <a:cs typeface="Arial"/>
            </a:rPr>
            <a:t>Test </a:t>
          </a:r>
          <a:r>
            <a:rPr lang="en-CA" sz="1900" kern="1200" dirty="0" err="1" smtClean="0">
              <a:solidFill>
                <a:srgbClr val="000000"/>
              </a:solidFill>
              <a:latin typeface="Trebuchet MS" pitchFamily="34" charset="0"/>
              <a:cs typeface="Arial"/>
            </a:rPr>
            <a:t>çözme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tekniğinin</a:t>
          </a:r>
          <a:r>
            <a:rPr lang="tr-TR" sz="1900" kern="1200" dirty="0" smtClean="0">
              <a:solidFill>
                <a:srgbClr val="000000"/>
              </a:solidFill>
              <a:latin typeface="Trebuchet MS" pitchFamily="34" charset="0"/>
            </a:rPr>
            <a:t> </a:t>
          </a:r>
          <a:r>
            <a:rPr lang="en-CA" sz="1900" kern="1200" spc="-10" dirty="0" err="1" smtClean="0">
              <a:solidFill>
                <a:srgbClr val="000000"/>
              </a:solidFill>
              <a:latin typeface="Trebuchet MS" pitchFamily="34" charset="0"/>
              <a:cs typeface="Arial"/>
            </a:rPr>
            <a:t>geliştirilmesini</a:t>
          </a:r>
          <a:r>
            <a:rPr lang="en-CA" sz="1900" kern="1200" spc="-10" dirty="0" smtClean="0">
              <a:solidFill>
                <a:srgbClr val="000000"/>
              </a:solidFill>
              <a:latin typeface="Trebuchet MS" pitchFamily="34" charset="0"/>
              <a:cs typeface="Arial"/>
            </a:rPr>
            <a:t> </a:t>
          </a:r>
          <a:r>
            <a:rPr lang="en-CA" sz="1900" kern="1200" spc="-10" dirty="0" err="1" smtClean="0">
              <a:solidFill>
                <a:srgbClr val="000000"/>
              </a:solidFill>
              <a:latin typeface="Trebuchet MS" pitchFamily="34" charset="0"/>
              <a:cs typeface="Arial"/>
            </a:rPr>
            <a:t>sağlar</a:t>
          </a:r>
          <a:r>
            <a:rPr lang="en-CA" sz="1900" kern="1200" spc="-10" dirty="0" smtClean="0">
              <a:solidFill>
                <a:srgbClr val="000000"/>
              </a:solidFill>
              <a:latin typeface="Trebuchet MS" pitchFamily="34" charset="0"/>
              <a:cs typeface="Arial"/>
            </a:rPr>
            <a:t>.</a:t>
          </a:r>
          <a:endParaRPr lang="tr-TR" sz="1900" kern="1200" dirty="0">
            <a:latin typeface="Trebuchet MS" pitchFamily="34" charset="0"/>
          </a:endParaRPr>
        </a:p>
      </dsp:txBody>
      <dsp:txXfrm>
        <a:off x="2703675" y="925889"/>
        <a:ext cx="2369513" cy="3585656"/>
      </dsp:txXfrm>
    </dsp:sp>
    <dsp:sp modelId="{C52F86FA-6014-40F8-8C2F-DA5C46E44B98}">
      <dsp:nvSpPr>
        <dsp:cNvPr id="0" name=""/>
        <dsp:cNvSpPr/>
      </dsp:nvSpPr>
      <dsp:spPr>
        <a:xfrm>
          <a:off x="5404920" y="240981"/>
          <a:ext cx="2369513" cy="684908"/>
        </a:xfrm>
        <a:prstGeom prst="rect">
          <a:avLst/>
        </a:prstGeom>
        <a:solidFill>
          <a:schemeClr val="accent4">
            <a:hueOff val="0"/>
            <a:satOff val="0"/>
            <a:lumOff val="0"/>
            <a:alphaOff val="0"/>
          </a:schemeClr>
        </a:solidFill>
        <a:ln w="11429" cap="flat" cmpd="sng" algn="ctr">
          <a:solidFill>
            <a:schemeClr val="accent4">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lvl="0" algn="ctr" defTabSz="1422400">
            <a:lnSpc>
              <a:spcPct val="90000"/>
            </a:lnSpc>
            <a:spcBef>
              <a:spcPct val="0"/>
            </a:spcBef>
            <a:spcAft>
              <a:spcPct val="35000"/>
            </a:spcAft>
          </a:pPr>
          <a:r>
            <a:rPr lang="tr-TR" sz="3200" kern="1200" dirty="0" smtClean="0"/>
            <a:t>hız</a:t>
          </a:r>
          <a:endParaRPr lang="tr-TR" sz="3200" kern="1200" dirty="0"/>
        </a:p>
      </dsp:txBody>
      <dsp:txXfrm>
        <a:off x="5404920" y="240981"/>
        <a:ext cx="2369513" cy="684908"/>
      </dsp:txXfrm>
    </dsp:sp>
    <dsp:sp modelId="{836DE48F-E4B7-4225-9AE0-6670B07B8392}">
      <dsp:nvSpPr>
        <dsp:cNvPr id="0" name=""/>
        <dsp:cNvSpPr/>
      </dsp:nvSpPr>
      <dsp:spPr>
        <a:xfrm>
          <a:off x="5404920" y="925889"/>
          <a:ext cx="2369513" cy="3585656"/>
        </a:xfrm>
        <a:prstGeom prst="rect">
          <a:avLst/>
        </a:prstGeom>
        <a:solidFill>
          <a:schemeClr val="accent4">
            <a:tint val="40000"/>
            <a:alpha val="90000"/>
            <a:hueOff val="0"/>
            <a:satOff val="0"/>
            <a:lumOff val="0"/>
            <a:alphaOff val="0"/>
          </a:schemeClr>
        </a:solidFill>
        <a:ln w="11429" cap="flat" cmpd="sng" algn="ctr">
          <a:solidFill>
            <a:schemeClr val="accent4">
              <a:tint val="40000"/>
              <a:alpha val="9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CA" sz="1900" kern="1200" dirty="0" err="1" smtClean="0">
              <a:solidFill>
                <a:srgbClr val="000000"/>
              </a:solidFill>
              <a:latin typeface="Trebuchet MS" pitchFamily="34" charset="0"/>
              <a:cs typeface="Arial"/>
            </a:rPr>
            <a:t>Kazanılan</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bilgiye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ve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elde</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edilen</a:t>
          </a:r>
          <a:r>
            <a:rPr lang="tr-TR" sz="1900" kern="1200" dirty="0" smtClean="0">
              <a:solidFill>
                <a:srgbClr val="000000"/>
              </a:solidFill>
              <a:latin typeface="Trebuchet MS" pitchFamily="34" charset="0"/>
            </a:rPr>
            <a:t> </a:t>
          </a:r>
          <a:r>
            <a:rPr lang="en-CA" sz="1900" kern="1200" dirty="0" err="1" smtClean="0">
              <a:solidFill>
                <a:srgbClr val="000000"/>
              </a:solidFill>
              <a:latin typeface="Trebuchet MS" pitchFamily="34" charset="0"/>
              <a:cs typeface="Arial"/>
            </a:rPr>
            <a:t>yorum</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gücüne</a:t>
          </a:r>
          <a:r>
            <a:rPr lang="tr-TR" sz="1900" kern="1200" dirty="0" smtClean="0">
              <a:solidFill>
                <a:srgbClr val="000000"/>
              </a:solidFill>
              <a:latin typeface="Trebuchet MS" pitchFamily="34" charset="0"/>
              <a:cs typeface="Arial"/>
            </a:rPr>
            <a:t> </a:t>
          </a:r>
          <a:r>
            <a:rPr lang="en-CA" sz="1900" kern="1200" dirty="0" smtClean="0">
              <a:solidFill>
                <a:srgbClr val="000000"/>
              </a:solidFill>
              <a:latin typeface="Trebuchet MS" pitchFamily="34" charset="0"/>
              <a:cs typeface="Arial"/>
            </a:rPr>
            <a:t>ait  </a:t>
          </a:r>
          <a:r>
            <a:rPr lang="en-CA" sz="1900" kern="1200" dirty="0" err="1" smtClean="0">
              <a:solidFill>
                <a:srgbClr val="000000"/>
              </a:solidFill>
              <a:latin typeface="Trebuchet MS" pitchFamily="34" charset="0"/>
              <a:cs typeface="Arial"/>
            </a:rPr>
            <a:t>problemlerin</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zaman</a:t>
          </a:r>
          <a:r>
            <a:rPr lang="tr-TR" sz="1900" kern="1200" dirty="0" smtClean="0">
              <a:solidFill>
                <a:srgbClr val="000000"/>
              </a:solidFill>
              <a:latin typeface="Trebuchet MS" pitchFamily="34" charset="0"/>
            </a:rPr>
            <a:t> </a:t>
          </a:r>
          <a:r>
            <a:rPr lang="en-CA" sz="1900" kern="1200" dirty="0" err="1" smtClean="0">
              <a:solidFill>
                <a:srgbClr val="000000"/>
              </a:solidFill>
              <a:latin typeface="Trebuchet MS" pitchFamily="34" charset="0"/>
              <a:cs typeface="Arial"/>
            </a:rPr>
            <a:t>kısıtlaması</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içinde</a:t>
          </a:r>
          <a:r>
            <a:rPr lang="tr-TR"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çözülmesidir</a:t>
          </a:r>
          <a:r>
            <a:rPr lang="en-CA" sz="1900" kern="1200" dirty="0" smtClean="0">
              <a:solidFill>
                <a:srgbClr val="000000"/>
              </a:solidFill>
              <a:latin typeface="Trebuchet MS" pitchFamily="34" charset="0"/>
              <a:cs typeface="Arial"/>
            </a:rPr>
            <a:t>. </a:t>
          </a:r>
          <a:endParaRPr lang="tr-TR" sz="1900" kern="1200" dirty="0">
            <a:latin typeface="Trebuchet MS" pitchFamily="34" charset="0"/>
          </a:endParaRPr>
        </a:p>
        <a:p>
          <a:pPr marL="171450" lvl="1" indent="-171450" algn="l" defTabSz="844550">
            <a:lnSpc>
              <a:spcPct val="90000"/>
            </a:lnSpc>
            <a:spcBef>
              <a:spcPct val="0"/>
            </a:spcBef>
            <a:spcAft>
              <a:spcPct val="15000"/>
            </a:spcAft>
            <a:buChar char="••"/>
          </a:pPr>
          <a:r>
            <a:rPr lang="en-CA" sz="1900" kern="1200" dirty="0" err="1" smtClean="0">
              <a:solidFill>
                <a:srgbClr val="000000"/>
              </a:solidFill>
              <a:latin typeface="Trebuchet MS" pitchFamily="34" charset="0"/>
              <a:cs typeface="Arial"/>
            </a:rPr>
            <a:t>Hız</a:t>
          </a:r>
          <a:r>
            <a:rPr lang="en-CA" sz="1900" kern="1200" dirty="0" smtClean="0">
              <a:solidFill>
                <a:srgbClr val="000000"/>
              </a:solidFill>
              <a:latin typeface="Trebuchet MS" pitchFamily="34" charset="0"/>
              <a:cs typeface="Arial"/>
            </a:rPr>
            <a:t>, test</a:t>
          </a:r>
          <a:r>
            <a:rPr lang="tr-TR"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çözerken</a:t>
          </a:r>
          <a:r>
            <a:rPr lang="tr-TR"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zamanı</a:t>
          </a:r>
          <a:r>
            <a:rPr lang="en-CA"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etkin</a:t>
          </a:r>
          <a:r>
            <a:rPr lang="tr-TR"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bir</a:t>
          </a:r>
          <a:r>
            <a:rPr lang="tr-TR" sz="1900" kern="1200" dirty="0" smtClean="0">
              <a:solidFill>
                <a:srgbClr val="000000"/>
              </a:solidFill>
              <a:latin typeface="Trebuchet MS" pitchFamily="34" charset="0"/>
              <a:cs typeface="Arial"/>
            </a:rPr>
            <a:t> </a:t>
          </a:r>
          <a:r>
            <a:rPr lang="en-CA" sz="1900" kern="1200" dirty="0" err="1" smtClean="0">
              <a:solidFill>
                <a:srgbClr val="000000"/>
              </a:solidFill>
              <a:latin typeface="Trebuchet MS" pitchFamily="34" charset="0"/>
              <a:cs typeface="Arial"/>
            </a:rPr>
            <a:t>biçimde</a:t>
          </a:r>
          <a:r>
            <a:rPr lang="tr-TR" sz="1900" kern="1200" dirty="0" smtClean="0">
              <a:solidFill>
                <a:srgbClr val="000000"/>
              </a:solidFill>
              <a:latin typeface="Trebuchet MS" pitchFamily="34" charset="0"/>
            </a:rPr>
            <a:t> </a:t>
          </a:r>
          <a:r>
            <a:rPr lang="en-CA" sz="1900" kern="1200" spc="-10" dirty="0" err="1" smtClean="0">
              <a:solidFill>
                <a:srgbClr val="000000"/>
              </a:solidFill>
              <a:latin typeface="Trebuchet MS" pitchFamily="34" charset="0"/>
              <a:cs typeface="Arial"/>
            </a:rPr>
            <a:t>kullanmanıza</a:t>
          </a:r>
          <a:r>
            <a:rPr lang="tr-TR" sz="1900" kern="1200" spc="-10" dirty="0" smtClean="0">
              <a:solidFill>
                <a:srgbClr val="000000"/>
              </a:solidFill>
              <a:latin typeface="Trebuchet MS" pitchFamily="34" charset="0"/>
              <a:cs typeface="Arial"/>
            </a:rPr>
            <a:t> </a:t>
          </a:r>
          <a:r>
            <a:rPr lang="en-CA" sz="1900" kern="1200" spc="-10" dirty="0" err="1" smtClean="0">
              <a:solidFill>
                <a:srgbClr val="000000"/>
              </a:solidFill>
              <a:latin typeface="Trebuchet MS" pitchFamily="34" charset="0"/>
              <a:cs typeface="Arial"/>
            </a:rPr>
            <a:t>yardım</a:t>
          </a:r>
          <a:r>
            <a:rPr lang="en-CA" sz="1900" kern="1200" spc="-10" dirty="0" smtClean="0">
              <a:solidFill>
                <a:srgbClr val="000000"/>
              </a:solidFill>
              <a:latin typeface="Trebuchet MS" pitchFamily="34" charset="0"/>
              <a:cs typeface="Arial"/>
            </a:rPr>
            <a:t> </a:t>
          </a:r>
          <a:r>
            <a:rPr lang="en-CA" sz="1900" kern="1200" spc="-10" dirty="0" err="1" smtClean="0">
              <a:solidFill>
                <a:srgbClr val="000000"/>
              </a:solidFill>
              <a:latin typeface="Trebuchet MS" pitchFamily="34" charset="0"/>
              <a:cs typeface="Arial"/>
            </a:rPr>
            <a:t>eder</a:t>
          </a:r>
          <a:r>
            <a:rPr lang="en-CA" sz="1900" kern="1200" spc="-10" dirty="0" smtClean="0">
              <a:solidFill>
                <a:srgbClr val="000000"/>
              </a:solidFill>
              <a:latin typeface="Trebuchet MS" pitchFamily="34" charset="0"/>
              <a:cs typeface="Arial"/>
            </a:rPr>
            <a:t>.</a:t>
          </a:r>
          <a:endParaRPr lang="tr-TR" sz="1900" kern="1200" dirty="0">
            <a:latin typeface="Trebuchet MS" pitchFamily="34" charset="0"/>
          </a:endParaRPr>
        </a:p>
      </dsp:txBody>
      <dsp:txXfrm>
        <a:off x="5404920" y="925889"/>
        <a:ext cx="2369513" cy="35856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0F17EE7-1DD9-44CC-A9B0-A4C043CFC1E5}">
      <dsp:nvSpPr>
        <dsp:cNvPr id="0" name=""/>
        <dsp:cNvSpPr/>
      </dsp:nvSpPr>
      <dsp:spPr>
        <a:xfrm>
          <a:off x="0" y="1368149"/>
          <a:ext cx="6096000" cy="1254825"/>
        </a:xfrm>
        <a:prstGeom prst="roundRect">
          <a:avLst/>
        </a:prstGeom>
        <a:solidFill>
          <a:schemeClr val="accent2">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smtClean="0"/>
            <a:t>Hepsi ve daha fazlasını öğrenmek ve daha çok bilinçlenmek için Okul PDR Servisine uğramayı unutma.</a:t>
          </a:r>
          <a:endParaRPr lang="tr-TR" sz="2400" kern="1200" dirty="0"/>
        </a:p>
      </dsp:txBody>
      <dsp:txXfrm>
        <a:off x="0" y="1368149"/>
        <a:ext cx="6096000" cy="1254825"/>
      </dsp:txXfrm>
    </dsp:sp>
    <dsp:sp modelId="{E2A7E21A-69C2-4F11-B08A-FD99B16C84E3}">
      <dsp:nvSpPr>
        <dsp:cNvPr id="0" name=""/>
        <dsp:cNvSpPr/>
      </dsp:nvSpPr>
      <dsp:spPr>
        <a:xfrm>
          <a:off x="0" y="2800688"/>
          <a:ext cx="6096000" cy="1254825"/>
        </a:xfrm>
        <a:prstGeom prst="roundRect">
          <a:avLst/>
        </a:prstGeom>
        <a:solidFill>
          <a:srgbClr val="FF000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tr-TR" sz="1400" kern="1200" dirty="0" smtClean="0">
              <a:latin typeface="Trebuchet MS" pitchFamily="34" charset="0"/>
            </a:rPr>
            <a:t>SEBENOBA HACI FUAT YILMAZ ORTAOKULU</a:t>
          </a:r>
        </a:p>
        <a:p>
          <a:pPr lvl="0" algn="ctr" defTabSz="622300">
            <a:lnSpc>
              <a:spcPct val="90000"/>
            </a:lnSpc>
            <a:spcBef>
              <a:spcPct val="0"/>
            </a:spcBef>
            <a:spcAft>
              <a:spcPct val="35000"/>
            </a:spcAft>
          </a:pPr>
          <a:r>
            <a:rPr lang="tr-TR" sz="1400" kern="1200" dirty="0" smtClean="0">
              <a:latin typeface="Trebuchet MS" pitchFamily="34" charset="0"/>
            </a:rPr>
            <a:t>PSİKOLOJİK DANIŞMA VE REHBERLİK SERVİSİ</a:t>
          </a:r>
        </a:p>
        <a:p>
          <a:pPr lvl="0" algn="ctr" defTabSz="622300">
            <a:lnSpc>
              <a:spcPct val="90000"/>
            </a:lnSpc>
            <a:spcBef>
              <a:spcPct val="0"/>
            </a:spcBef>
            <a:spcAft>
              <a:spcPct val="35000"/>
            </a:spcAft>
          </a:pPr>
          <a:r>
            <a:rPr lang="tr-TR" sz="1050" b="1" i="0" kern="1200" dirty="0" smtClean="0">
              <a:solidFill>
                <a:schemeClr val="tx1"/>
              </a:solidFill>
              <a:effectLst/>
              <a:latin typeface="Trebuchet MS" pitchFamily="34" charset="0"/>
            </a:rPr>
            <a:t>OKUL PSİKOLOJİK DANIŞMANI</a:t>
          </a:r>
        </a:p>
        <a:p>
          <a:pPr lvl="0" algn="ctr" defTabSz="622300">
            <a:lnSpc>
              <a:spcPct val="90000"/>
            </a:lnSpc>
            <a:spcBef>
              <a:spcPct val="0"/>
            </a:spcBef>
            <a:spcAft>
              <a:spcPct val="35000"/>
            </a:spcAft>
          </a:pPr>
          <a:r>
            <a:rPr lang="tr-TR" sz="1050" b="1" i="0" kern="1200" dirty="0" smtClean="0">
              <a:solidFill>
                <a:schemeClr val="tx1"/>
              </a:solidFill>
              <a:effectLst/>
              <a:latin typeface="Trebuchet MS" pitchFamily="34" charset="0"/>
            </a:rPr>
            <a:t>EMRE ÜMAY</a:t>
          </a:r>
          <a:endParaRPr lang="tr-TR" sz="1050" b="1" i="0" kern="1200" dirty="0">
            <a:solidFill>
              <a:schemeClr val="tx1"/>
            </a:solidFill>
            <a:effectLst/>
            <a:latin typeface="Trebuchet MS" pitchFamily="34" charset="0"/>
          </a:endParaRPr>
        </a:p>
      </dsp:txBody>
      <dsp:txXfrm>
        <a:off x="0" y="2800688"/>
        <a:ext cx="6096000" cy="1254825"/>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0E756F-E553-4434-AEA4-C930343C11B3}" type="datetimeFigureOut">
              <a:rPr lang="tr-TR" smtClean="0"/>
              <a:pPr/>
              <a:t>04.11.2019</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9AAC31-D987-49FF-923B-3E8E47052016}"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5988523B-E035-4CAE-A96A-58211FC229D1}" type="datetimeFigureOut">
              <a:rPr lang="en-US" smtClean="0"/>
              <a:pPr/>
              <a:t>11/4/2019</a:t>
            </a:fld>
            <a:endParaRPr lang="en-CA"/>
          </a:p>
        </p:txBody>
      </p:sp>
      <p:sp>
        <p:nvSpPr>
          <p:cNvPr id="17" name="16 Altbilgi Yer Tutucusu"/>
          <p:cNvSpPr>
            <a:spLocks noGrp="1"/>
          </p:cNvSpPr>
          <p:nvPr>
            <p:ph type="ftr" sz="quarter" idx="11"/>
          </p:nvPr>
        </p:nvSpPr>
        <p:spPr/>
        <p:txBody>
          <a:bodyPr/>
          <a:lstStyle/>
          <a:p>
            <a:endParaRPr lang="en-CA"/>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7DFF54-6BA4-4515-87CA-28703F844993}" type="slidenum">
              <a:rPr lang="en-CA" smtClean="0"/>
              <a:pPr/>
              <a:t>‹#›</a:t>
            </a:fld>
            <a:endParaRPr lang="en-CA"/>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988523B-E035-4CAE-A96A-58211FC229D1}" type="datetimeFigureOut">
              <a:rPr lang="en-US" smtClean="0"/>
              <a:pPr/>
              <a:t>11/4/2019</a:t>
            </a:fld>
            <a:endParaRPr lang="en-CA"/>
          </a:p>
        </p:txBody>
      </p:sp>
      <p:sp>
        <p:nvSpPr>
          <p:cNvPr id="5" name="4 Altbilgi Yer Tutucusu"/>
          <p:cNvSpPr>
            <a:spLocks noGrp="1"/>
          </p:cNvSpPr>
          <p:nvPr>
            <p:ph type="ftr" sz="quarter" idx="11"/>
          </p:nvPr>
        </p:nvSpPr>
        <p:spPr/>
        <p:txBody>
          <a:bodyPr/>
          <a:lstStyle/>
          <a:p>
            <a:endParaRPr lang="en-CA"/>
          </a:p>
        </p:txBody>
      </p:sp>
      <p:sp>
        <p:nvSpPr>
          <p:cNvPr id="6" name="5 Slayt Numarası Yer Tutucusu"/>
          <p:cNvSpPr>
            <a:spLocks noGrp="1"/>
          </p:cNvSpPr>
          <p:nvPr>
            <p:ph type="sldNum" sz="quarter" idx="12"/>
          </p:nvPr>
        </p:nvSpPr>
        <p:spPr/>
        <p:txBody>
          <a:bodyPr/>
          <a:lstStyle/>
          <a:p>
            <a:fld id="{2C7DFF54-6BA4-4515-87CA-28703F844993}" type="slidenum">
              <a:rPr lang="en-CA" smtClean="0"/>
              <a:pPr/>
              <a:t>‹#›</a:t>
            </a:fld>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2C7DFF54-6BA4-4515-87CA-28703F844993}" type="slidenum">
              <a:rPr lang="en-CA" smtClean="0"/>
              <a:pPr/>
              <a:t>‹#›</a:t>
            </a:fld>
            <a:endParaRPr lang="en-CA"/>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5988523B-E035-4CAE-A96A-58211FC229D1}" type="datetimeFigureOut">
              <a:rPr lang="en-US" smtClean="0"/>
              <a:pPr/>
              <a:t>11/4/2019</a:t>
            </a:fld>
            <a:endParaRPr lang="en-CA"/>
          </a:p>
        </p:txBody>
      </p:sp>
      <p:sp>
        <p:nvSpPr>
          <p:cNvPr id="5" name="4 Altbilgi Yer Tutucusu"/>
          <p:cNvSpPr>
            <a:spLocks noGrp="1"/>
          </p:cNvSpPr>
          <p:nvPr>
            <p:ph type="ftr" sz="quarter" idx="11"/>
          </p:nvPr>
        </p:nvSpPr>
        <p:spPr/>
        <p:txBody>
          <a:bodyPr/>
          <a:lstStyle/>
          <a:p>
            <a:endParaRPr lang="en-CA"/>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5988523B-E035-4CAE-A96A-58211FC229D1}" type="datetimeFigureOut">
              <a:rPr lang="en-US" smtClean="0"/>
              <a:pPr/>
              <a:t>11/4/2019</a:t>
            </a:fld>
            <a:endParaRPr lang="en-CA"/>
          </a:p>
        </p:txBody>
      </p:sp>
      <p:sp>
        <p:nvSpPr>
          <p:cNvPr id="5" name="4 Altbilgi Yer Tutucusu"/>
          <p:cNvSpPr>
            <a:spLocks noGrp="1"/>
          </p:cNvSpPr>
          <p:nvPr>
            <p:ph type="ftr" sz="quarter" idx="11"/>
          </p:nvPr>
        </p:nvSpPr>
        <p:spPr/>
        <p:txBody>
          <a:bodyPr/>
          <a:lstStyle/>
          <a:p>
            <a:endParaRPr lang="en-CA"/>
          </a:p>
        </p:txBody>
      </p:sp>
      <p:sp>
        <p:nvSpPr>
          <p:cNvPr id="6" name="5 Slayt Numarası Yer Tutucusu"/>
          <p:cNvSpPr>
            <a:spLocks noGrp="1"/>
          </p:cNvSpPr>
          <p:nvPr>
            <p:ph type="sldNum" sz="quarter" idx="12"/>
          </p:nvPr>
        </p:nvSpPr>
        <p:spPr>
          <a:xfrm>
            <a:off x="4361688" y="1026372"/>
            <a:ext cx="457200" cy="441325"/>
          </a:xfrm>
        </p:spPr>
        <p:txBody>
          <a:bodyPr/>
          <a:lstStyle/>
          <a:p>
            <a:fld id="{2C7DFF54-6BA4-4515-87CA-28703F844993}" type="slidenum">
              <a:rPr lang="en-CA" smtClean="0"/>
              <a:pPr/>
              <a:t>‹#›</a:t>
            </a:fld>
            <a:endParaRPr lang="en-CA"/>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en-CA"/>
          </a:p>
        </p:txBody>
      </p:sp>
      <p:sp>
        <p:nvSpPr>
          <p:cNvPr id="4" name="3 Veri Yer Tutucusu"/>
          <p:cNvSpPr>
            <a:spLocks noGrp="1"/>
          </p:cNvSpPr>
          <p:nvPr>
            <p:ph type="dt" sz="half" idx="10"/>
          </p:nvPr>
        </p:nvSpPr>
        <p:spPr/>
        <p:txBody>
          <a:bodyPr/>
          <a:lstStyle/>
          <a:p>
            <a:fld id="{5988523B-E035-4CAE-A96A-58211FC229D1}" type="datetimeFigureOut">
              <a:rPr lang="en-US" smtClean="0"/>
              <a:pPr/>
              <a:t>11/4/2019</a:t>
            </a:fld>
            <a:endParaRPr lang="en-CA"/>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2C7DFF54-6BA4-4515-87CA-28703F844993}" type="slidenum">
              <a:rPr lang="en-CA" smtClean="0"/>
              <a:pPr/>
              <a:t>‹#›</a:t>
            </a:fld>
            <a:endParaRPr lang="en-CA"/>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5988523B-E035-4CAE-A96A-58211FC229D1}" type="datetimeFigureOut">
              <a:rPr lang="en-US" smtClean="0"/>
              <a:pPr/>
              <a:t>11/4/2019</a:t>
            </a:fld>
            <a:endParaRPr lang="en-CA"/>
          </a:p>
        </p:txBody>
      </p:sp>
      <p:sp>
        <p:nvSpPr>
          <p:cNvPr id="6" name="5 Altbilgi Yer Tutucusu"/>
          <p:cNvSpPr>
            <a:spLocks noGrp="1"/>
          </p:cNvSpPr>
          <p:nvPr>
            <p:ph type="ftr" sz="quarter" idx="11"/>
          </p:nvPr>
        </p:nvSpPr>
        <p:spPr/>
        <p:txBody>
          <a:bodyPr/>
          <a:lstStyle/>
          <a:p>
            <a:endParaRPr lang="en-CA"/>
          </a:p>
        </p:txBody>
      </p:sp>
      <p:sp>
        <p:nvSpPr>
          <p:cNvPr id="7" name="6 Slayt Numarası Yer Tutucusu"/>
          <p:cNvSpPr>
            <a:spLocks noGrp="1"/>
          </p:cNvSpPr>
          <p:nvPr>
            <p:ph type="sldNum" sz="quarter" idx="12"/>
          </p:nvPr>
        </p:nvSpPr>
        <p:spPr/>
        <p:txBody>
          <a:bodyPr/>
          <a:lstStyle/>
          <a:p>
            <a:fld id="{2C7DFF54-6BA4-4515-87CA-28703F844993}" type="slidenum">
              <a:rPr lang="en-CA" smtClean="0"/>
              <a:pPr/>
              <a:t>‹#›</a:t>
            </a:fld>
            <a:endParaRPr lang="en-CA"/>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5988523B-E035-4CAE-A96A-58211FC229D1}" type="datetimeFigureOut">
              <a:rPr lang="en-US" smtClean="0"/>
              <a:pPr/>
              <a:t>11/4/2019</a:t>
            </a:fld>
            <a:endParaRPr lang="en-CA"/>
          </a:p>
        </p:txBody>
      </p:sp>
      <p:sp>
        <p:nvSpPr>
          <p:cNvPr id="8" name="7 Altbilgi Yer Tutucusu"/>
          <p:cNvSpPr>
            <a:spLocks noGrp="1"/>
          </p:cNvSpPr>
          <p:nvPr>
            <p:ph type="ftr" sz="quarter" idx="11"/>
          </p:nvPr>
        </p:nvSpPr>
        <p:spPr>
          <a:xfrm>
            <a:off x="304800" y="6409944"/>
            <a:ext cx="3581400" cy="365760"/>
          </a:xfrm>
        </p:spPr>
        <p:txBody>
          <a:bodyPr/>
          <a:lstStyle/>
          <a:p>
            <a:endParaRPr lang="en-CA"/>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2C7DFF54-6BA4-4515-87CA-28703F844993}" type="slidenum">
              <a:rPr lang="en-CA" smtClean="0"/>
              <a:pPr/>
              <a:t>‹#›</a:t>
            </a:fld>
            <a:endParaRPr lang="en-CA"/>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5988523B-E035-4CAE-A96A-58211FC229D1}" type="datetimeFigureOut">
              <a:rPr lang="en-US" smtClean="0"/>
              <a:pPr/>
              <a:t>11/4/2019</a:t>
            </a:fld>
            <a:endParaRPr lang="en-CA"/>
          </a:p>
        </p:txBody>
      </p:sp>
      <p:sp>
        <p:nvSpPr>
          <p:cNvPr id="4" name="3 Altbilgi Yer Tutucusu"/>
          <p:cNvSpPr>
            <a:spLocks noGrp="1"/>
          </p:cNvSpPr>
          <p:nvPr>
            <p:ph type="ftr" sz="quarter" idx="11"/>
          </p:nvPr>
        </p:nvSpPr>
        <p:spPr/>
        <p:txBody>
          <a:bodyPr/>
          <a:lstStyle/>
          <a:p>
            <a:endParaRPr lang="en-CA"/>
          </a:p>
        </p:txBody>
      </p:sp>
      <p:sp>
        <p:nvSpPr>
          <p:cNvPr id="5" name="4 Slayt Numarası Yer Tutucusu"/>
          <p:cNvSpPr>
            <a:spLocks noGrp="1"/>
          </p:cNvSpPr>
          <p:nvPr>
            <p:ph type="sldNum" sz="quarter" idx="12"/>
          </p:nvPr>
        </p:nvSpPr>
        <p:spPr>
          <a:xfrm>
            <a:off x="4343400" y="1036020"/>
            <a:ext cx="457200" cy="441325"/>
          </a:xfrm>
        </p:spPr>
        <p:txBody>
          <a:bodyPr/>
          <a:lstStyle/>
          <a:p>
            <a:fld id="{2C7DFF54-6BA4-4515-87CA-28703F844993}"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5988523B-E035-4CAE-A96A-58211FC229D1}" type="datetimeFigureOut">
              <a:rPr lang="en-US" smtClean="0"/>
              <a:pPr/>
              <a:t>11/4/2019</a:t>
            </a:fld>
            <a:endParaRPr lang="en-CA"/>
          </a:p>
        </p:txBody>
      </p:sp>
      <p:sp>
        <p:nvSpPr>
          <p:cNvPr id="3" name="2 Altbilgi Yer Tutucusu"/>
          <p:cNvSpPr>
            <a:spLocks noGrp="1"/>
          </p:cNvSpPr>
          <p:nvPr>
            <p:ph type="ftr" sz="quarter" idx="11"/>
          </p:nvPr>
        </p:nvSpPr>
        <p:spPr/>
        <p:txBody>
          <a:bodyPr/>
          <a:lstStyle/>
          <a:p>
            <a:endParaRPr lang="en-CA"/>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2C7DFF54-6BA4-4515-87CA-28703F844993}"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2C7DFF54-6BA4-4515-87CA-28703F844993}" type="slidenum">
              <a:rPr lang="en-CA" smtClean="0"/>
              <a:pPr/>
              <a:t>‹#›</a:t>
            </a:fld>
            <a:endParaRPr lang="en-CA"/>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5988523B-E035-4CAE-A96A-58211FC229D1}" type="datetimeFigureOut">
              <a:rPr lang="en-US" smtClean="0"/>
              <a:pPr/>
              <a:t>11/4/2019</a:t>
            </a:fld>
            <a:endParaRPr lang="en-CA"/>
          </a:p>
        </p:txBody>
      </p:sp>
      <p:sp>
        <p:nvSpPr>
          <p:cNvPr id="6" name="5 Altbilgi Yer Tutucusu"/>
          <p:cNvSpPr>
            <a:spLocks noGrp="1"/>
          </p:cNvSpPr>
          <p:nvPr>
            <p:ph type="ftr" sz="quarter" idx="11"/>
          </p:nvPr>
        </p:nvSpPr>
        <p:spPr>
          <a:xfrm>
            <a:off x="301752" y="6410848"/>
            <a:ext cx="3383280" cy="365760"/>
          </a:xfrm>
        </p:spPr>
        <p:txBody>
          <a:bodyPr/>
          <a:lstStyle/>
          <a:p>
            <a:endParaRPr lang="en-CA"/>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2C7DFF54-6BA4-4515-87CA-28703F844993}" type="slidenum">
              <a:rPr lang="en-CA" smtClean="0"/>
              <a:pPr/>
              <a:t>‹#›</a:t>
            </a:fld>
            <a:endParaRPr lang="en-CA"/>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5988523B-E035-4CAE-A96A-58211FC229D1}" type="datetimeFigureOut">
              <a:rPr lang="en-US" smtClean="0"/>
              <a:pPr/>
              <a:t>11/4/2019</a:t>
            </a:fld>
            <a:endParaRPr lang="en-CA"/>
          </a:p>
        </p:txBody>
      </p:sp>
      <p:sp>
        <p:nvSpPr>
          <p:cNvPr id="6" name="5 Altbilgi Yer Tutucusu"/>
          <p:cNvSpPr>
            <a:spLocks noGrp="1"/>
          </p:cNvSpPr>
          <p:nvPr>
            <p:ph type="ftr" sz="quarter" idx="11"/>
          </p:nvPr>
        </p:nvSpPr>
        <p:spPr>
          <a:xfrm>
            <a:off x="301752" y="6410848"/>
            <a:ext cx="3584448" cy="365760"/>
          </a:xfrm>
        </p:spPr>
        <p:txBody>
          <a:bodyPr/>
          <a:lstStyle/>
          <a:p>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988523B-E035-4CAE-A96A-58211FC229D1}" type="datetimeFigureOut">
              <a:rPr lang="en-US" smtClean="0"/>
              <a:pPr/>
              <a:t>11/4/2019</a:t>
            </a:fld>
            <a:endParaRPr lang="en-CA"/>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CA"/>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2C7DFF54-6BA4-4515-87CA-28703F844993}" type="slidenum">
              <a:rPr lang="en-CA" smtClean="0"/>
              <a:pPr/>
              <a:t>‹#›</a:t>
            </a:fld>
            <a:endParaRPr lang="en-CA"/>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5.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54500" y="1556792"/>
            <a:ext cx="7180812" cy="2308324"/>
          </a:xfrm>
          <a:prstGeom prst="rect">
            <a:avLst/>
          </a:prstGeom>
          <a:noFill/>
        </p:spPr>
        <p:txBody>
          <a:bodyPr wrap="none" lIns="91440" tIns="45720" rIns="91440" bIns="45720">
            <a:spAutoFit/>
          </a:bodyPr>
          <a:lstStyle/>
          <a:p>
            <a:pPr algn="ctr"/>
            <a:r>
              <a:rPr lang="tr-TR" sz="4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rPr>
              <a:t>TEST</a:t>
            </a:r>
            <a:r>
              <a:rPr lang="tr-TR" sz="4800" b="1" cap="none" spc="0" dirty="0" smtClean="0">
                <a:ln w="10541" cmpd="sng">
                  <a:solidFill>
                    <a:schemeClr val="tx1"/>
                  </a:solidFill>
                  <a:prstDash val="solid"/>
                </a:ln>
                <a:solidFill>
                  <a:sysClr val="windowText" lastClr="000000"/>
                </a:solidFill>
                <a:effectLst/>
                <a:latin typeface="Tw Cen MT" pitchFamily="34" charset="0"/>
              </a:rPr>
              <a:t> </a:t>
            </a:r>
            <a:r>
              <a:rPr lang="tr-TR" sz="4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rPr>
              <a:t>ÇÖZME TEKNİKLERİ</a:t>
            </a:r>
          </a:p>
          <a:p>
            <a:pPr algn="ctr"/>
            <a:r>
              <a:rPr lang="tr-TR" sz="4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rPr>
              <a:t> VE </a:t>
            </a:r>
          </a:p>
          <a:p>
            <a:pPr algn="ctr"/>
            <a:r>
              <a:rPr lang="tr-TR" sz="4800" b="1" dirty="0" smtClean="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rPr>
              <a:t>ETKİLİ SINAV STRATEJİLERİ</a:t>
            </a:r>
            <a:endParaRPr lang="tr-TR" sz="48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Tw Cen MT" pitchFamily="34" charset="0"/>
            </a:endParaRPr>
          </a:p>
        </p:txBody>
      </p:sp>
      <p:sp>
        <p:nvSpPr>
          <p:cNvPr id="6" name="5 Metin kutusu"/>
          <p:cNvSpPr txBox="1"/>
          <p:nvPr/>
        </p:nvSpPr>
        <p:spPr>
          <a:xfrm>
            <a:off x="1187624" y="4797152"/>
            <a:ext cx="7056784" cy="584775"/>
          </a:xfrm>
          <a:prstGeom prst="rect">
            <a:avLst/>
          </a:prstGeom>
          <a:noFill/>
        </p:spPr>
        <p:txBody>
          <a:bodyPr wrap="square" rtlCol="0">
            <a:spAutoFit/>
          </a:bodyPr>
          <a:lstStyle/>
          <a:p>
            <a:pPr algn="ctr"/>
            <a:r>
              <a:rPr lang="tr-TR" sz="1600" dirty="0" smtClean="0">
                <a:latin typeface="Tw Cen MT" pitchFamily="34" charset="0"/>
              </a:rPr>
              <a:t>SEBENOBA HACI FUAT YILMAZ ORTAOKULU</a:t>
            </a:r>
          </a:p>
          <a:p>
            <a:pPr algn="ctr"/>
            <a:r>
              <a:rPr lang="tr-TR" sz="1600" dirty="0" smtClean="0">
                <a:latin typeface="Tw Cen MT" pitchFamily="34" charset="0"/>
              </a:rPr>
              <a:t>PSİKOLOJİK DANIŞMA VE REHBERLİK SERVİSİ</a:t>
            </a:r>
            <a:endParaRPr lang="tr-TR" sz="1600" dirty="0">
              <a:latin typeface="Tw Cen MT" pitchFamily="34" charset="0"/>
            </a:endParaRPr>
          </a:p>
        </p:txBody>
      </p:sp>
      <p:sp>
        <p:nvSpPr>
          <p:cNvPr id="7" name="6 Metin kutusu"/>
          <p:cNvSpPr txBox="1"/>
          <p:nvPr/>
        </p:nvSpPr>
        <p:spPr>
          <a:xfrm>
            <a:off x="2699792" y="5805264"/>
            <a:ext cx="4032448" cy="430887"/>
          </a:xfrm>
          <a:prstGeom prst="rect">
            <a:avLst/>
          </a:prstGeom>
          <a:noFill/>
        </p:spPr>
        <p:txBody>
          <a:bodyPr wrap="square" rtlCol="0">
            <a:spAutoFit/>
          </a:bodyPr>
          <a:lstStyle/>
          <a:p>
            <a:pPr algn="ctr"/>
            <a:r>
              <a:rPr lang="tr-TR" sz="1100" dirty="0" smtClean="0">
                <a:latin typeface="Tw Cen MT" pitchFamily="34" charset="0"/>
              </a:rPr>
              <a:t>EMRE ÜMAY</a:t>
            </a:r>
          </a:p>
          <a:p>
            <a:pPr algn="ctr"/>
            <a:r>
              <a:rPr lang="tr-TR" sz="1100" dirty="0" smtClean="0">
                <a:latin typeface="Tw Cen MT" pitchFamily="34" charset="0"/>
              </a:rPr>
              <a:t>Okul Psikolojik Danışmanı</a:t>
            </a:r>
            <a:endParaRPr lang="tr-TR" sz="1100" dirty="0">
              <a:latin typeface="Tw Cen MT"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2"/>
          <p:cNvSpPr txBox="1"/>
          <p:nvPr/>
        </p:nvSpPr>
        <p:spPr>
          <a:xfrm>
            <a:off x="1193800" y="228600"/>
            <a:ext cx="1840247" cy="718145"/>
          </a:xfrm>
          <a:prstGeom prst="rect">
            <a:avLst/>
          </a:prstGeom>
          <a:noFill/>
        </p:spPr>
        <p:txBody>
          <a:bodyPr vert="horz" wrap="none" lIns="0" tIns="0" rIns="0" bIns="0" rtlCol="0">
            <a:spAutoFit/>
          </a:bodyPr>
          <a:lstStyle/>
          <a:p>
            <a:pPr>
              <a:lnSpc>
                <a:spcPts val="2760"/>
              </a:lnSpc>
            </a:pPr>
            <a:r>
              <a:rPr lang="en-CA" sz="2412" b="1" dirty="0" smtClean="0">
                <a:solidFill>
                  <a:srgbClr val="FFFFFF"/>
                </a:solidFill>
                <a:latin typeface="Arial Bold"/>
                <a:cs typeface="Arial Bold"/>
              </a:rPr>
              <a:t>univerist.om</a:t>
            </a:r>
          </a:p>
          <a:p>
            <a:pPr>
              <a:lnSpc>
                <a:spcPts val="2760"/>
              </a:lnSpc>
            </a:pPr>
            <a:endParaRPr lang="en-CA" sz="2402" dirty="0">
              <a:solidFill>
                <a:srgbClr val="000000"/>
              </a:solidFill>
            </a:endParaRPr>
          </a:p>
        </p:txBody>
      </p:sp>
      <p:sp>
        <p:nvSpPr>
          <p:cNvPr id="13" name="TextBox 13"/>
          <p:cNvSpPr txBox="1"/>
          <p:nvPr/>
        </p:nvSpPr>
        <p:spPr>
          <a:xfrm>
            <a:off x="723900" y="4559300"/>
            <a:ext cx="65" cy="436017"/>
          </a:xfrm>
          <a:prstGeom prst="rect">
            <a:avLst/>
          </a:prstGeom>
          <a:noFill/>
        </p:spPr>
        <p:txBody>
          <a:bodyPr vert="horz" wrap="none" lIns="0" tIns="0" rIns="0" bIns="0" rtlCol="0">
            <a:spAutoFit/>
          </a:bodyPr>
          <a:lstStyle/>
          <a:p>
            <a:pPr>
              <a:lnSpc>
                <a:spcPts val="1705"/>
              </a:lnSpc>
            </a:pPr>
            <a:endParaRPr lang="en-CA" sz="1802" dirty="0" smtClean="0">
              <a:solidFill>
                <a:srgbClr val="000000"/>
              </a:solidFill>
              <a:latin typeface="Arial"/>
              <a:cs typeface="Arial"/>
            </a:endParaRPr>
          </a:p>
          <a:p>
            <a:pPr>
              <a:lnSpc>
                <a:spcPts val="1705"/>
              </a:lnSpc>
            </a:pPr>
            <a:endParaRPr lang="en-CA" sz="1802" dirty="0">
              <a:solidFill>
                <a:srgbClr val="000000"/>
              </a:solidFill>
            </a:endParaRPr>
          </a:p>
        </p:txBody>
      </p:sp>
      <p:sp>
        <p:nvSpPr>
          <p:cNvPr id="17" name="16 Metin kutusu"/>
          <p:cNvSpPr txBox="1"/>
          <p:nvPr/>
        </p:nvSpPr>
        <p:spPr>
          <a:xfrm>
            <a:off x="395536" y="1700808"/>
            <a:ext cx="8424936" cy="3416320"/>
          </a:xfrm>
          <a:prstGeom prst="rect">
            <a:avLst/>
          </a:prstGeom>
          <a:noFill/>
        </p:spPr>
        <p:txBody>
          <a:bodyPr wrap="square" rtlCol="0">
            <a:spAutoFit/>
          </a:bodyPr>
          <a:lstStyle/>
          <a:p>
            <a:pPr>
              <a:buClr>
                <a:schemeClr val="accent2">
                  <a:lumMod val="50000"/>
                </a:schemeClr>
              </a:buClr>
              <a:buFont typeface="Wingdings" pitchFamily="2" charset="2"/>
              <a:buChar char="§"/>
            </a:pPr>
            <a:r>
              <a:rPr lang="tr-TR" sz="2400" dirty="0" smtClean="0">
                <a:latin typeface="Trebuchet MS" pitchFamily="34" charset="0"/>
              </a:rPr>
              <a:t> Her derse ait test içeriği o dersin özelliklerini taşır. Bu nedenle her ders için aynı   test çözme mantığını  kullanmak  hatadır</a:t>
            </a:r>
            <a:r>
              <a:rPr lang="tr-TR" sz="2400" dirty="0" smtClean="0">
                <a:latin typeface="Trebuchet MS" pitchFamily="34" charset="0"/>
              </a:rPr>
              <a:t>.</a:t>
            </a:r>
            <a:endParaRPr lang="tr-TR" sz="2400" dirty="0" smtClean="0">
              <a:latin typeface="Trebuchet MS" pitchFamily="34" charset="0"/>
            </a:endParaRPr>
          </a:p>
          <a:p>
            <a:pPr>
              <a:buClr>
                <a:schemeClr val="accent2">
                  <a:lumMod val="50000"/>
                </a:schemeClr>
              </a:buClr>
            </a:pPr>
            <a:endParaRPr lang="tr-TR" sz="2400" dirty="0" smtClean="0">
              <a:latin typeface="Trebuchet MS" pitchFamily="34" charset="0"/>
            </a:endParaRPr>
          </a:p>
          <a:p>
            <a:pPr>
              <a:buClr>
                <a:schemeClr val="accent2">
                  <a:lumMod val="50000"/>
                </a:schemeClr>
              </a:buClr>
              <a:buFont typeface="Wingdings" pitchFamily="2" charset="2"/>
              <a:buChar char="§"/>
            </a:pPr>
            <a:r>
              <a:rPr lang="tr-TR" sz="2400" dirty="0" smtClean="0">
                <a:latin typeface="Trebuchet MS" pitchFamily="34" charset="0"/>
              </a:rPr>
              <a:t> Cevap şıklarında cevaba benzeyecek bazen iki bazen üç şık bulunur. Bunlara  </a:t>
            </a:r>
            <a:r>
              <a:rPr lang="tr-TR" sz="2400" dirty="0" smtClean="0">
                <a:solidFill>
                  <a:srgbClr val="FF0000"/>
                </a:solidFill>
                <a:latin typeface="Trebuchet MS" pitchFamily="34" charset="0"/>
              </a:rPr>
              <a:t>çeldirici</a:t>
            </a:r>
            <a:r>
              <a:rPr lang="tr-TR" sz="2400" dirty="0" smtClean="0">
                <a:latin typeface="Trebuchet MS" pitchFamily="34" charset="0"/>
              </a:rPr>
              <a:t> adı verilir. Çeldiriciler ilk bakışta cevap gibi  algılanabilir ama ufak </a:t>
            </a:r>
            <a:r>
              <a:rPr lang="tr-TR" sz="2400" dirty="0" smtClean="0">
                <a:latin typeface="Trebuchet MS" pitchFamily="34" charset="0"/>
              </a:rPr>
              <a:t>bir zihinsel </a:t>
            </a:r>
            <a:r>
              <a:rPr lang="tr-TR" sz="2400" dirty="0" smtClean="0">
                <a:latin typeface="Trebuchet MS" pitchFamily="34" charset="0"/>
              </a:rPr>
              <a:t>egzersizle doğru cevabı bulmanız mümkündür. Bu tip sorularda cevap genellikle soru metninde saklıdır</a:t>
            </a:r>
            <a:r>
              <a:rPr lang="tr-TR" sz="2400" dirty="0" smtClean="0">
                <a:latin typeface="Trebuchet MS" pitchFamily="34" charset="0"/>
              </a:rPr>
              <a:t>.</a:t>
            </a:r>
            <a:endParaRPr lang="tr-TR" sz="2400" dirty="0">
              <a:latin typeface="Trebuchet MS" pitchFamily="34" charset="0"/>
            </a:endParaRPr>
          </a:p>
        </p:txBody>
      </p:sp>
      <p:sp>
        <p:nvSpPr>
          <p:cNvPr id="18" name="17 Metin kutusu"/>
          <p:cNvSpPr txBox="1"/>
          <p:nvPr/>
        </p:nvSpPr>
        <p:spPr>
          <a:xfrm>
            <a:off x="3059832" y="548680"/>
            <a:ext cx="324036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tr-TR" sz="4000" dirty="0" smtClean="0">
                <a:latin typeface="Trebuchet MS" pitchFamily="34" charset="0"/>
              </a:rPr>
              <a:t>bazı ipuçları</a:t>
            </a:r>
            <a:endParaRPr lang="tr-TR" sz="4000" dirty="0">
              <a:latin typeface="Trebuchet MS"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kacinci-olur-600x600.jpg"/>
          <p:cNvPicPr>
            <a:picLocks noChangeAspect="1"/>
          </p:cNvPicPr>
          <p:nvPr/>
        </p:nvPicPr>
        <p:blipFill>
          <a:blip r:embed="rId2" cstate="print"/>
          <a:stretch>
            <a:fillRect/>
          </a:stretch>
        </p:blipFill>
        <p:spPr>
          <a:xfrm>
            <a:off x="2915816" y="908720"/>
            <a:ext cx="3240360" cy="2592288"/>
          </a:xfrm>
          <a:prstGeom prst="rect">
            <a:avLst/>
          </a:prstGeom>
        </p:spPr>
      </p:pic>
      <p:sp>
        <p:nvSpPr>
          <p:cNvPr id="3" name="2 Metin kutusu"/>
          <p:cNvSpPr txBox="1"/>
          <p:nvPr/>
        </p:nvSpPr>
        <p:spPr>
          <a:xfrm>
            <a:off x="2987824" y="3645024"/>
            <a:ext cx="3168352" cy="1200329"/>
          </a:xfrm>
          <a:prstGeom prst="rect">
            <a:avLst/>
          </a:prstGeom>
          <a:noFill/>
        </p:spPr>
        <p:txBody>
          <a:bodyPr wrap="square" rtlCol="0">
            <a:spAutoFit/>
          </a:bodyPr>
          <a:lstStyle/>
          <a:p>
            <a:pPr algn="ctr"/>
            <a:r>
              <a:rPr lang="tr-TR" dirty="0" smtClean="0"/>
              <a:t>A: Birinci</a:t>
            </a:r>
          </a:p>
          <a:p>
            <a:pPr algn="ctr"/>
            <a:r>
              <a:rPr lang="tr-TR" dirty="0" smtClean="0"/>
              <a:t>B: Dördüncü</a:t>
            </a:r>
          </a:p>
          <a:p>
            <a:pPr algn="ctr"/>
            <a:r>
              <a:rPr lang="tr-TR" dirty="0" smtClean="0"/>
              <a:t>C: Üçüncü</a:t>
            </a:r>
          </a:p>
          <a:p>
            <a:pPr algn="ctr"/>
            <a:r>
              <a:rPr lang="tr-TR" dirty="0" smtClean="0"/>
              <a:t>D: İkinci</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smtClean="0">
                <a:solidFill>
                  <a:srgbClr val="FFFFFF"/>
                </a:solidFill>
                <a:latin typeface="Arial Bold"/>
                <a:cs typeface="Arial Bold"/>
              </a:rPr>
              <a:t>univerist.com</a:t>
            </a:r>
          </a:p>
          <a:p>
            <a:pPr>
              <a:lnSpc>
                <a:spcPts val="2760"/>
              </a:lnSpc>
            </a:pPr>
            <a:endParaRPr lang="en-CA" sz="2402">
              <a:solidFill>
                <a:srgbClr val="000000"/>
              </a:solidFill>
            </a:endParaRPr>
          </a:p>
        </p:txBody>
      </p:sp>
      <p:sp>
        <p:nvSpPr>
          <p:cNvPr id="3" name="TextBox 3"/>
          <p:cNvSpPr txBox="1"/>
          <p:nvPr/>
        </p:nvSpPr>
        <p:spPr>
          <a:xfrm>
            <a:off x="395536" y="1700808"/>
            <a:ext cx="8424936" cy="5239896"/>
          </a:xfrm>
          <a:prstGeom prst="rect">
            <a:avLst/>
          </a:prstGeom>
          <a:noFill/>
        </p:spPr>
        <p:txBody>
          <a:bodyPr vert="horz" wrap="square" lIns="0" tIns="0" rIns="0" bIns="0" rtlCol="0">
            <a:spAutoFit/>
          </a:bodyPr>
          <a:lstStyle/>
          <a:p>
            <a:pPr>
              <a:buClr>
                <a:schemeClr val="tx2"/>
              </a:buClr>
              <a:buFont typeface="Wingdings" pitchFamily="2" charset="2"/>
              <a:buChar char="§"/>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Soruyu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doğru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çözmek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kadar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optik</a:t>
            </a:r>
            <a:r>
              <a:rPr lang="en-CA" sz="2400" dirty="0" smtClean="0">
                <a:solidFill>
                  <a:srgbClr val="000000"/>
                </a:solidFill>
                <a:latin typeface="Trebuchet MS" pitchFamily="34" charset="0"/>
                <a:cs typeface="Arial"/>
              </a:rPr>
              <a:t> forma </a:t>
            </a:r>
            <a:r>
              <a:rPr lang="en-CA" sz="2400" dirty="0" err="1" smtClean="0">
                <a:solidFill>
                  <a:srgbClr val="000000"/>
                </a:solidFill>
                <a:latin typeface="Trebuchet MS" pitchFamily="34" charset="0"/>
                <a:cs typeface="Arial"/>
              </a:rPr>
              <a:t>doğru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kodlamak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önemlidir</a:t>
            </a:r>
            <a:r>
              <a:rPr lang="tr-TR" sz="2400" dirty="0" smtClean="0">
                <a:solidFill>
                  <a:srgbClr val="000000"/>
                </a:solidFill>
                <a:latin typeface="Trebuchet MS" pitchFamily="34" charset="0"/>
                <a:cs typeface="Arial"/>
              </a:rPr>
              <a:t>. Kodlama her sorudan sonra veya her sayfadan sonra yapılabilir. Ancak sona bırakılması uygun değildir.</a:t>
            </a:r>
          </a:p>
          <a:p>
            <a:pPr>
              <a:buClr>
                <a:schemeClr val="tx2"/>
              </a:buClr>
            </a:pPr>
            <a:endParaRPr lang="tr-TR" sz="2400" dirty="0" smtClean="0">
              <a:solidFill>
                <a:srgbClr val="000000"/>
              </a:solidFill>
              <a:latin typeface="Trebuchet MS" pitchFamily="34" charset="0"/>
            </a:endParaRPr>
          </a:p>
          <a:p>
            <a:pPr>
              <a:buClr>
                <a:schemeClr val="tx2"/>
              </a:buClr>
              <a:buFont typeface="Wingdings" pitchFamily="2" charset="2"/>
              <a:buChar char="§"/>
            </a:pP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Çünkü</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Kodlama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için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geçen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süre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ölçüde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dinlenme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sürenizdir</a:t>
            </a:r>
            <a:r>
              <a:rPr lang="en-CA" sz="2400" dirty="0" smtClean="0">
                <a:solidFill>
                  <a:srgbClr val="000000"/>
                </a:solidFill>
                <a:latin typeface="Trebuchet MS" pitchFamily="34" charset="0"/>
                <a:cs typeface="Arial"/>
              </a:rPr>
              <a:t>. Bu </a:t>
            </a:r>
            <a:r>
              <a:rPr lang="en-CA" sz="2400" dirty="0" err="1" smtClean="0">
                <a:solidFill>
                  <a:srgbClr val="000000"/>
                </a:solidFill>
                <a:latin typeface="Trebuchet MS" pitchFamily="34" charset="0"/>
                <a:cs typeface="Arial"/>
              </a:rPr>
              <a:t>zaman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dilimi</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içinde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ile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zihinsel</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bağınızı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koparır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başka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soruya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geçmek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için</a:t>
            </a:r>
            <a:endParaRPr lang="tr-TR" sz="2400" dirty="0" smtClean="0">
              <a:solidFill>
                <a:srgbClr val="000000"/>
              </a:solidFill>
              <a:latin typeface="Trebuchet MS" pitchFamily="34" charset="0"/>
              <a:cs typeface="Arial"/>
            </a:endParaRPr>
          </a:p>
          <a:p>
            <a:pPr>
              <a:buClr>
                <a:schemeClr val="tx2"/>
              </a:buClr>
            </a:pPr>
            <a:r>
              <a:rPr lang="en-CA" sz="2400" dirty="0" err="1" smtClean="0">
                <a:solidFill>
                  <a:srgbClr val="000000"/>
                </a:solidFill>
                <a:latin typeface="Trebuchet MS" pitchFamily="34" charset="0"/>
                <a:cs typeface="Arial"/>
              </a:rPr>
              <a:t>zamanın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geldiğini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düşünürsünüz</a:t>
            </a:r>
            <a:r>
              <a:rPr lang="en-CA" sz="2400" dirty="0" smtClean="0">
                <a:solidFill>
                  <a:srgbClr val="000000"/>
                </a:solidFill>
                <a:latin typeface="Trebuchet MS" pitchFamily="34" charset="0"/>
                <a:cs typeface="Arial"/>
              </a:rPr>
              <a:t>. </a:t>
            </a:r>
            <a:endParaRPr lang="tr-TR" sz="2400" dirty="0" smtClean="0">
              <a:solidFill>
                <a:srgbClr val="000000"/>
              </a:solidFill>
              <a:latin typeface="Trebuchet MS" pitchFamily="34" charset="0"/>
              <a:cs typeface="Arial"/>
            </a:endParaRPr>
          </a:p>
          <a:p>
            <a:pPr>
              <a:buClr>
                <a:schemeClr val="tx2"/>
              </a:buClr>
            </a:pPr>
            <a:endParaRPr lang="tr-TR" sz="2400" dirty="0" smtClean="0">
              <a:solidFill>
                <a:srgbClr val="000000"/>
              </a:solidFill>
              <a:latin typeface="Trebuchet MS" pitchFamily="34" charset="0"/>
              <a:cs typeface="Arial"/>
            </a:endParaRPr>
          </a:p>
          <a:p>
            <a:pPr>
              <a:buClr>
                <a:schemeClr val="tx2"/>
              </a:buClr>
              <a:buFont typeface="Wingdings" pitchFamily="2" charset="2"/>
              <a:buChar char="§"/>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Ayrıca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sınavın</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ilerleyen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diliminde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boş</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cevap</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kağıdı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görmek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yerine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dolu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cevap</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kağıdı</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görmek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kendinize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güveni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sağlamanıza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yardım</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eder</a:t>
            </a:r>
            <a:r>
              <a:rPr lang="en-CA" sz="2400" dirty="0" smtClean="0">
                <a:solidFill>
                  <a:srgbClr val="000000"/>
                </a:solidFill>
                <a:latin typeface="Trebuchet MS" pitchFamily="34" charset="0"/>
                <a:cs typeface="Arial"/>
              </a:rPr>
              <a:t>.</a:t>
            </a:r>
          </a:p>
          <a:p>
            <a:pPr>
              <a:lnSpc>
                <a:spcPts val="2070"/>
              </a:lnSpc>
            </a:pPr>
            <a:endParaRPr lang="en-CA" sz="1802" dirty="0" smtClean="0">
              <a:solidFill>
                <a:srgbClr val="000000"/>
              </a:solidFill>
              <a:latin typeface="Arial"/>
              <a:cs typeface="Arial"/>
            </a:endParaRPr>
          </a:p>
          <a:p>
            <a:pPr>
              <a:lnSpc>
                <a:spcPts val="2070"/>
              </a:lnSpc>
            </a:pPr>
            <a:endParaRPr lang="en-CA" sz="1800" dirty="0" smtClean="0">
              <a:solidFill>
                <a:srgbClr val="000000"/>
              </a:solidFill>
              <a:latin typeface="Arial"/>
              <a:cs typeface="Arial"/>
            </a:endParaRPr>
          </a:p>
          <a:p>
            <a:pPr>
              <a:lnSpc>
                <a:spcPts val="2070"/>
              </a:lnSpc>
            </a:pPr>
            <a:endParaRPr lang="en-CA" sz="1800" dirty="0">
              <a:solidFill>
                <a:srgbClr val="000000"/>
              </a:solidFill>
            </a:endParaRPr>
          </a:p>
        </p:txBody>
      </p:sp>
      <p:sp>
        <p:nvSpPr>
          <p:cNvPr id="11" name="10 Metin kutusu"/>
          <p:cNvSpPr txBox="1"/>
          <p:nvPr/>
        </p:nvSpPr>
        <p:spPr>
          <a:xfrm>
            <a:off x="3059832" y="548680"/>
            <a:ext cx="3240360" cy="70788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tr-TR" sz="4000" dirty="0" smtClean="0">
                <a:latin typeface="Trebuchet MS" pitchFamily="34" charset="0"/>
              </a:rPr>
              <a:t>bazı ipuçları</a:t>
            </a:r>
            <a:endParaRPr lang="tr-TR" sz="4000" dirty="0">
              <a:latin typeface="Trebuchet MS"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0x0-lgs-sorulari-ve-cevaplari-2018-yayinlandi-liseye-gecis-sinavi-lgs-sinavi-soru-ve-cevap-anahtari-burada-1528018207660.jpg"/>
          <p:cNvPicPr>
            <a:picLocks noChangeAspect="1"/>
          </p:cNvPicPr>
          <p:nvPr/>
        </p:nvPicPr>
        <p:blipFill>
          <a:blip r:embed="rId2" cstate="print"/>
          <a:stretch>
            <a:fillRect/>
          </a:stretch>
        </p:blipFill>
        <p:spPr>
          <a:xfrm>
            <a:off x="611560" y="548680"/>
            <a:ext cx="4176464" cy="5328592"/>
          </a:xfrm>
          <a:prstGeom prst="rect">
            <a:avLst/>
          </a:prstGeom>
        </p:spPr>
      </p:pic>
      <p:pic>
        <p:nvPicPr>
          <p:cNvPr id="4" name="3 Resim" descr="zipgrade-form.png"/>
          <p:cNvPicPr>
            <a:picLocks noChangeAspect="1"/>
          </p:cNvPicPr>
          <p:nvPr/>
        </p:nvPicPr>
        <p:blipFill>
          <a:blip r:embed="rId3" cstate="print"/>
          <a:stretch>
            <a:fillRect/>
          </a:stretch>
        </p:blipFill>
        <p:spPr>
          <a:xfrm>
            <a:off x="4716016" y="548680"/>
            <a:ext cx="4171950" cy="5210175"/>
          </a:xfrm>
          <a:prstGeom prst="rect">
            <a:avLst/>
          </a:prstGeom>
        </p:spPr>
      </p:pic>
      <p:sp>
        <p:nvSpPr>
          <p:cNvPr id="6" name="5 Oval"/>
          <p:cNvSpPr/>
          <p:nvPr/>
        </p:nvSpPr>
        <p:spPr>
          <a:xfrm>
            <a:off x="5724128" y="3284984"/>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6 Oval"/>
          <p:cNvSpPr/>
          <p:nvPr/>
        </p:nvSpPr>
        <p:spPr>
          <a:xfrm>
            <a:off x="5940152" y="357301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7 Oval"/>
          <p:cNvSpPr/>
          <p:nvPr/>
        </p:nvSpPr>
        <p:spPr>
          <a:xfrm>
            <a:off x="5508104" y="3933056"/>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8 Oval"/>
          <p:cNvSpPr/>
          <p:nvPr/>
        </p:nvSpPr>
        <p:spPr>
          <a:xfrm>
            <a:off x="6228184" y="4221088"/>
            <a:ext cx="216024" cy="2160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467544" y="1628800"/>
            <a:ext cx="8265864" cy="5642570"/>
          </a:xfrm>
          <a:prstGeom prst="rect">
            <a:avLst/>
          </a:prstGeom>
          <a:noFill/>
        </p:spPr>
        <p:txBody>
          <a:bodyPr vert="horz" wrap="square" lIns="0" tIns="0" rIns="0" bIns="0" rtlCol="0">
            <a:spAutoFit/>
          </a:bodyPr>
          <a:lstStyle/>
          <a:p>
            <a:pPr>
              <a:lnSpc>
                <a:spcPts val="2150"/>
              </a:lnSpc>
              <a:tabLst>
                <a:tab pos="279400" algn="l"/>
                <a:tab pos="279400" algn="l"/>
              </a:tabLst>
            </a:pPr>
            <a:r>
              <a:rPr lang="en-CA" sz="2400" dirty="0" smtClean="0">
                <a:solidFill>
                  <a:srgbClr val="000000"/>
                </a:solidFill>
                <a:latin typeface="Trebuchet MS" pitchFamily="34" charset="0"/>
                <a:cs typeface="Arial"/>
              </a:rPr>
              <a:t>"</a:t>
            </a:r>
            <a:r>
              <a:rPr lang="en-CA" sz="2400" dirty="0" err="1" smtClean="0">
                <a:solidFill>
                  <a:srgbClr val="000000"/>
                </a:solidFill>
                <a:latin typeface="Trebuchet MS" pitchFamily="34" charset="0"/>
                <a:cs typeface="Arial"/>
              </a:rPr>
              <a:t>Turl</a:t>
            </a:r>
            <a:r>
              <a:rPr lang="tr-TR" sz="2400" dirty="0" smtClean="0">
                <a:solidFill>
                  <a:srgbClr val="000000"/>
                </a:solidFill>
                <a:latin typeface="Trebuchet MS" pitchFamily="34" charset="0"/>
                <a:cs typeface="Arial"/>
              </a:rPr>
              <a:t>ama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Yöntemi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bilinen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soruların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çözümünü</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hızlandırır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Bilinmeyen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a:t>
            </a:r>
            <a:r>
              <a:rPr lang="tr-TR" sz="2400" dirty="0" smtClean="0">
                <a:solidFill>
                  <a:srgbClr val="000000"/>
                </a:solidFill>
                <a:latin typeface="Trebuchet MS" pitchFamily="34" charset="0"/>
                <a:cs typeface="Arial"/>
              </a:rPr>
              <a:t>d</a:t>
            </a:r>
            <a:r>
              <a:rPr lang="en-CA" sz="2400" dirty="0" smtClean="0">
                <a:solidFill>
                  <a:srgbClr val="000000"/>
                </a:solidFill>
                <a:latin typeface="Trebuchet MS" pitchFamily="34" charset="0"/>
                <a:cs typeface="Arial"/>
              </a:rPr>
              <a:t>a </a:t>
            </a:r>
            <a:r>
              <a:rPr lang="en-CA" sz="2400" dirty="0" err="1" smtClean="0">
                <a:solidFill>
                  <a:srgbClr val="000000"/>
                </a:solidFill>
                <a:latin typeface="Trebuchet MS" pitchFamily="34" charset="0"/>
                <a:cs typeface="Arial"/>
              </a:rPr>
              <a:t>zaman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kaybını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önler</a:t>
            </a:r>
            <a:r>
              <a:rPr lang="en-CA" sz="2400" dirty="0" smtClean="0">
                <a:solidFill>
                  <a:srgbClr val="000000"/>
                </a:solidFill>
                <a:latin typeface="Trebuchet MS" pitchFamily="34" charset="0"/>
                <a:cs typeface="Arial"/>
              </a:rPr>
              <a:t>.</a:t>
            </a:r>
            <a:endParaRPr lang="tr-TR" sz="2400" dirty="0" smtClean="0">
              <a:solidFill>
                <a:srgbClr val="000000"/>
              </a:solidFill>
              <a:latin typeface="Trebuchet MS" pitchFamily="34" charset="0"/>
              <a:cs typeface="Arial"/>
            </a:endParaRPr>
          </a:p>
          <a:p>
            <a:pPr>
              <a:lnSpc>
                <a:spcPts val="2150"/>
              </a:lnSpc>
              <a:tabLst>
                <a:tab pos="279400" algn="l"/>
                <a:tab pos="279400" algn="l"/>
              </a:tabLst>
            </a:pPr>
            <a:endParaRPr lang="tr-TR" sz="2400" dirty="0" smtClean="0">
              <a:solidFill>
                <a:srgbClr val="000000"/>
              </a:solidFill>
              <a:latin typeface="Trebuchet MS" pitchFamily="34" charset="0"/>
              <a:cs typeface="Arial"/>
            </a:endParaRPr>
          </a:p>
          <a:p>
            <a:pPr>
              <a:lnSpc>
                <a:spcPts val="2150"/>
              </a:lnSpc>
              <a:buClr>
                <a:srgbClr val="FF0000"/>
              </a:buClr>
              <a:buFont typeface="Wingdings" pitchFamily="2" charset="2"/>
              <a:buChar char="Ø"/>
              <a:tabLst>
                <a:tab pos="279400" algn="l"/>
                <a:tab pos="279400" algn="l"/>
              </a:tabLst>
            </a:pPr>
            <a:r>
              <a:rPr lang="tr-TR" sz="2400" dirty="0" smtClean="0">
                <a:solidFill>
                  <a:srgbClr val="000000"/>
                </a:solidFill>
                <a:latin typeface="Trebuchet MS" pitchFamily="34" charset="0"/>
                <a:cs typeface="Arial"/>
              </a:rPr>
              <a:t> </a:t>
            </a:r>
            <a:r>
              <a:rPr lang="tr-TR" sz="2400" dirty="0" smtClean="0">
                <a:solidFill>
                  <a:srgbClr val="FF0000"/>
                </a:solidFill>
                <a:latin typeface="Trebuchet MS" pitchFamily="34" charset="0"/>
                <a:cs typeface="Arial"/>
              </a:rPr>
              <a:t>1.TUR: </a:t>
            </a:r>
            <a:r>
              <a:rPr lang="tr-TR" sz="2400" dirty="0" smtClean="0">
                <a:solidFill>
                  <a:schemeClr val="accent1">
                    <a:lumMod val="75000"/>
                  </a:schemeClr>
                </a:solidFill>
                <a:latin typeface="Trebuchet MS" pitchFamily="34" charset="0"/>
                <a:cs typeface="Arial"/>
              </a:rPr>
              <a:t>Soru başına verilen çözüm süresinde </a:t>
            </a:r>
            <a:r>
              <a:rPr lang="tr-TR" sz="2400" dirty="0" smtClean="0">
                <a:solidFill>
                  <a:srgbClr val="000000"/>
                </a:solidFill>
                <a:latin typeface="Trebuchet MS" pitchFamily="34" charset="0"/>
                <a:cs typeface="Arial"/>
              </a:rPr>
              <a:t>çözülebilen sorular çözülür, çözülemeyen sorulara işaret konulur ve diğer soruya zaman kaybetmeden geçilir.</a:t>
            </a:r>
          </a:p>
          <a:p>
            <a:pPr>
              <a:lnSpc>
                <a:spcPts val="2150"/>
              </a:lnSpc>
              <a:buClr>
                <a:srgbClr val="FF0000"/>
              </a:buClr>
              <a:buFont typeface="Wingdings" pitchFamily="2" charset="2"/>
              <a:buChar char="Ø"/>
              <a:tabLst>
                <a:tab pos="279400" algn="l"/>
                <a:tab pos="279400" algn="l"/>
              </a:tabLst>
            </a:pPr>
            <a:endParaRPr lang="tr-TR" sz="2400" dirty="0" smtClean="0">
              <a:solidFill>
                <a:srgbClr val="000000"/>
              </a:solidFill>
              <a:latin typeface="Trebuchet MS" pitchFamily="34" charset="0"/>
              <a:cs typeface="Arial"/>
            </a:endParaRPr>
          </a:p>
          <a:p>
            <a:pPr>
              <a:lnSpc>
                <a:spcPts val="2150"/>
              </a:lnSpc>
              <a:buClr>
                <a:schemeClr val="tx2">
                  <a:lumMod val="60000"/>
                  <a:lumOff val="40000"/>
                </a:schemeClr>
              </a:buClr>
              <a:buFont typeface="Wingdings" pitchFamily="2" charset="2"/>
              <a:buChar char="Ø"/>
              <a:tabLst>
                <a:tab pos="279400" algn="l"/>
                <a:tab pos="279400" algn="l"/>
              </a:tabLst>
            </a:pPr>
            <a:r>
              <a:rPr lang="tr-TR" sz="2400" dirty="0" smtClean="0">
                <a:solidFill>
                  <a:schemeClr val="tx2">
                    <a:lumMod val="60000"/>
                    <a:lumOff val="40000"/>
                  </a:schemeClr>
                </a:solidFill>
                <a:latin typeface="Trebuchet MS" pitchFamily="34" charset="0"/>
                <a:cs typeface="Arial"/>
              </a:rPr>
              <a:t> 2.TUR: </a:t>
            </a:r>
            <a:r>
              <a:rPr lang="tr-TR" sz="2400" dirty="0" smtClean="0">
                <a:latin typeface="Trebuchet MS" pitchFamily="34" charset="0"/>
                <a:cs typeface="Arial"/>
              </a:rPr>
              <a:t>Tüm sorular bittikten sonra başa dönülür ve işaret koyulan sorular yeniden çözülmeye çalışılır. Yine soru başına verilen sürede çözülemeyen soru boş bırakılır ve diğer işaret bırakılan soruya zaman kaybetmeden geçilir.</a:t>
            </a:r>
          </a:p>
          <a:p>
            <a:pPr>
              <a:lnSpc>
                <a:spcPts val="2150"/>
              </a:lnSpc>
              <a:buClr>
                <a:schemeClr val="tx2">
                  <a:lumMod val="60000"/>
                  <a:lumOff val="40000"/>
                </a:schemeClr>
              </a:buClr>
              <a:buFont typeface="Wingdings" pitchFamily="2" charset="2"/>
              <a:buChar char="Ø"/>
              <a:tabLst>
                <a:tab pos="279400" algn="l"/>
                <a:tab pos="279400" algn="l"/>
              </a:tabLst>
            </a:pPr>
            <a:endParaRPr lang="tr-TR" sz="2400" dirty="0" smtClean="0">
              <a:solidFill>
                <a:schemeClr val="tx2">
                  <a:lumMod val="60000"/>
                  <a:lumOff val="40000"/>
                </a:schemeClr>
              </a:solidFill>
              <a:latin typeface="Trebuchet MS" pitchFamily="34" charset="0"/>
              <a:cs typeface="Arial"/>
            </a:endParaRPr>
          </a:p>
          <a:p>
            <a:pPr>
              <a:lnSpc>
                <a:spcPts val="2150"/>
              </a:lnSpc>
              <a:buClr>
                <a:srgbClr val="7030A0"/>
              </a:buClr>
              <a:buFont typeface="Wingdings" pitchFamily="2" charset="2"/>
              <a:buChar char="Ø"/>
              <a:tabLst>
                <a:tab pos="279400" algn="l"/>
                <a:tab pos="279400" algn="l"/>
              </a:tabLst>
            </a:pPr>
            <a:r>
              <a:rPr lang="tr-TR" sz="2400" dirty="0" smtClean="0">
                <a:solidFill>
                  <a:srgbClr val="7030A0"/>
                </a:solidFill>
                <a:latin typeface="Trebuchet MS" pitchFamily="34" charset="0"/>
                <a:cs typeface="Arial"/>
              </a:rPr>
              <a:t> 3.TUR: </a:t>
            </a:r>
            <a:r>
              <a:rPr lang="tr-TR" sz="2400" dirty="0" smtClean="0">
                <a:latin typeface="Trebuchet MS" pitchFamily="34" charset="0"/>
                <a:cs typeface="Arial"/>
              </a:rPr>
              <a:t>Zaman kalmışsa boş bırakılan sorulara tekrar göz gezdirilir. Yapılabilecek olan soru varsa yapılır. Yapılamıyorsa boş bırakılır. Son olarak işaretlemeler incelenir ve kaydırma yapılıp yapılmadığı kontrol edilir.</a:t>
            </a:r>
          </a:p>
          <a:p>
            <a:pPr>
              <a:lnSpc>
                <a:spcPts val="2150"/>
              </a:lnSpc>
              <a:buClr>
                <a:srgbClr val="FF0000"/>
              </a:buClr>
              <a:buFont typeface="Wingdings" pitchFamily="2" charset="2"/>
              <a:buChar char="Ø"/>
              <a:tabLst>
                <a:tab pos="279400" algn="l"/>
                <a:tab pos="279400" algn="l"/>
              </a:tabLst>
            </a:pPr>
            <a:endParaRPr lang="tr-TR" sz="2400" dirty="0" smtClean="0">
              <a:solidFill>
                <a:srgbClr val="000000"/>
              </a:solidFill>
              <a:latin typeface="Trebuchet MS" pitchFamily="34" charset="0"/>
              <a:cs typeface="Arial"/>
            </a:endParaRPr>
          </a:p>
          <a:p>
            <a:pPr>
              <a:lnSpc>
                <a:spcPts val="2150"/>
              </a:lnSpc>
              <a:buClr>
                <a:srgbClr val="FF0000"/>
              </a:buClr>
              <a:buFont typeface="Wingdings" pitchFamily="2" charset="2"/>
              <a:buChar char="Ø"/>
              <a:tabLst>
                <a:tab pos="279400" algn="l"/>
                <a:tab pos="279400" algn="l"/>
              </a:tabLst>
            </a:pPr>
            <a:endParaRPr lang="en-CA" sz="2400" dirty="0" smtClean="0">
              <a:solidFill>
                <a:srgbClr val="000000"/>
              </a:solidFill>
              <a:latin typeface="Trebuchet MS" pitchFamily="34" charset="0"/>
              <a:cs typeface="Arial"/>
            </a:endParaRPr>
          </a:p>
          <a:p>
            <a:pPr>
              <a:lnSpc>
                <a:spcPts val="2150"/>
              </a:lnSpc>
              <a:tabLst>
                <a:tab pos="279400" algn="l"/>
                <a:tab pos="279400" algn="l"/>
              </a:tabLst>
            </a:pPr>
            <a:endParaRPr lang="en-CA" sz="1800" dirty="0" smtClean="0">
              <a:solidFill>
                <a:srgbClr val="000000"/>
              </a:solidFill>
              <a:latin typeface="Arial"/>
              <a:cs typeface="Arial"/>
            </a:endParaRPr>
          </a:p>
          <a:p>
            <a:pPr>
              <a:lnSpc>
                <a:spcPts val="2150"/>
              </a:lnSpc>
            </a:pPr>
            <a:endParaRPr lang="en-CA" sz="1800" dirty="0">
              <a:solidFill>
                <a:srgbClr val="000000"/>
              </a:solidFill>
            </a:endParaRPr>
          </a:p>
        </p:txBody>
      </p:sp>
      <p:sp>
        <p:nvSpPr>
          <p:cNvPr id="8" name="7 Metin kutusu"/>
          <p:cNvSpPr txBox="1"/>
          <p:nvPr/>
        </p:nvSpPr>
        <p:spPr>
          <a:xfrm>
            <a:off x="2699792" y="548680"/>
            <a:ext cx="4032448"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tr-TR" sz="4000" dirty="0" smtClean="0">
                <a:latin typeface="Trebuchet MS" pitchFamily="34" charset="0"/>
              </a:rPr>
              <a:t>t</a:t>
            </a:r>
            <a:r>
              <a:rPr lang="tr-TR" sz="4000" dirty="0" smtClean="0">
                <a:latin typeface="Trebuchet MS" pitchFamily="34" charset="0"/>
              </a:rPr>
              <a:t>urlama yöntemi</a:t>
            </a:r>
            <a:endParaRPr lang="tr-TR" sz="4000" dirty="0">
              <a:latin typeface="Trebuchet MS"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smtClean="0">
                <a:solidFill>
                  <a:srgbClr val="FFFFFF"/>
                </a:solidFill>
                <a:latin typeface="Arial Bold"/>
                <a:cs typeface="Arial Bold"/>
              </a:rPr>
              <a:t>univerist.com</a:t>
            </a:r>
          </a:p>
          <a:p>
            <a:pPr>
              <a:lnSpc>
                <a:spcPts val="2760"/>
              </a:lnSpc>
            </a:pPr>
            <a:endParaRPr lang="en-CA" sz="2402">
              <a:solidFill>
                <a:srgbClr val="000000"/>
              </a:solidFill>
            </a:endParaRPr>
          </a:p>
        </p:txBody>
      </p:sp>
      <p:sp>
        <p:nvSpPr>
          <p:cNvPr id="3" name="TextBox 3"/>
          <p:cNvSpPr txBox="1"/>
          <p:nvPr/>
        </p:nvSpPr>
        <p:spPr>
          <a:xfrm>
            <a:off x="395536" y="2348880"/>
            <a:ext cx="8054032" cy="3308598"/>
          </a:xfrm>
          <a:prstGeom prst="rect">
            <a:avLst/>
          </a:prstGeom>
          <a:noFill/>
        </p:spPr>
        <p:txBody>
          <a:bodyPr vert="horz" wrap="square" lIns="0" tIns="0" rIns="0" bIns="0" rtlCol="0">
            <a:spAutoFit/>
          </a:bodyPr>
          <a:lstStyle/>
          <a:p>
            <a:pPr>
              <a:lnSpc>
                <a:spcPts val="2200"/>
              </a:lnSpc>
            </a:pPr>
            <a:r>
              <a:rPr lang="en-CA" sz="2400" dirty="0" err="1" smtClean="0">
                <a:solidFill>
                  <a:schemeClr val="accent1">
                    <a:lumMod val="75000"/>
                  </a:schemeClr>
                </a:solidFill>
                <a:latin typeface="Trebuchet MS" pitchFamily="34" charset="0"/>
                <a:cs typeface="Arial"/>
              </a:rPr>
              <a:t>Bilgi</a:t>
            </a:r>
            <a:r>
              <a:rPr lang="en-CA" sz="2400" dirty="0" smtClean="0">
                <a:solidFill>
                  <a:schemeClr val="accent1">
                    <a:lumMod val="75000"/>
                  </a:schemeClr>
                </a:solidFill>
                <a:latin typeface="Trebuchet MS" pitchFamily="34" charset="0"/>
                <a:cs typeface="Arial"/>
              </a:rPr>
              <a:t>; </a:t>
            </a:r>
            <a:r>
              <a:rPr lang="tr-TR" sz="2400" dirty="0" err="1" smtClean="0">
                <a:solidFill>
                  <a:srgbClr val="000000"/>
                </a:solidFill>
                <a:latin typeface="Trebuchet MS" pitchFamily="34" charset="0"/>
                <a:cs typeface="Arial"/>
              </a:rPr>
              <a:t>D</a:t>
            </a:r>
            <a:r>
              <a:rPr lang="en-CA" sz="2400" dirty="0" err="1" smtClean="0">
                <a:solidFill>
                  <a:srgbClr val="000000"/>
                </a:solidFill>
                <a:latin typeface="Trebuchet MS" pitchFamily="34" charset="0"/>
                <a:cs typeface="Arial"/>
              </a:rPr>
              <a:t>erste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dersi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iyi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dinleyerek</a:t>
            </a:r>
            <a:r>
              <a:rPr lang="tr-TR" sz="2400" dirty="0" smtClean="0">
                <a:solidFill>
                  <a:srgbClr val="000000"/>
                </a:solidFill>
                <a:latin typeface="Trebuchet MS" pitchFamily="34" charset="0"/>
                <a:cs typeface="Arial"/>
              </a:rPr>
              <a:t>, evde düzenli tekrarlar yaparak, test çözerek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a:t>
            </a:r>
            <a:r>
              <a:rPr lang="en-CA" sz="2400" dirty="0" smtClean="0">
                <a:solidFill>
                  <a:srgbClr val="000000"/>
                </a:solidFill>
                <a:latin typeface="Trebuchet MS" pitchFamily="34" charset="0"/>
                <a:cs typeface="Arial"/>
              </a:rPr>
              <a:t>  </a:t>
            </a:r>
            <a:r>
              <a:rPr lang="tr-TR" sz="2400" dirty="0" smtClean="0">
                <a:solidFill>
                  <a:srgbClr val="000000"/>
                </a:solidFill>
                <a:latin typeface="Trebuchet MS" pitchFamily="34" charset="0"/>
                <a:cs typeface="Arial"/>
              </a:rPr>
              <a:t>düzenli, programlı </a:t>
            </a:r>
            <a:r>
              <a:rPr lang="en-CA" sz="2400" dirty="0" err="1" smtClean="0">
                <a:solidFill>
                  <a:srgbClr val="000000"/>
                </a:solidFill>
                <a:latin typeface="Trebuchet MS" pitchFamily="34" charset="0"/>
                <a:cs typeface="Arial"/>
              </a:rPr>
              <a:t>ders</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çalışılarak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elde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edilebilir</a:t>
            </a:r>
            <a:r>
              <a:rPr lang="en-CA" sz="2400" dirty="0" smtClean="0">
                <a:solidFill>
                  <a:srgbClr val="000000"/>
                </a:solidFill>
                <a:latin typeface="Trebuchet MS" pitchFamily="34" charset="0"/>
                <a:cs typeface="Arial"/>
              </a:rPr>
              <a:t>.</a:t>
            </a:r>
            <a:endParaRPr lang="tr-TR" sz="2400" dirty="0" smtClean="0">
              <a:solidFill>
                <a:srgbClr val="000000"/>
              </a:solidFill>
              <a:latin typeface="Trebuchet MS" pitchFamily="34" charset="0"/>
              <a:cs typeface="Arial"/>
            </a:endParaRPr>
          </a:p>
          <a:p>
            <a:pPr>
              <a:lnSpc>
                <a:spcPts val="2200"/>
              </a:lnSpc>
            </a:pPr>
            <a:endParaRPr lang="tr-TR" sz="2400" dirty="0" smtClean="0">
              <a:solidFill>
                <a:srgbClr val="000000"/>
              </a:solidFill>
              <a:latin typeface="Trebuchet MS" pitchFamily="34" charset="0"/>
              <a:cs typeface="Arial"/>
            </a:endParaRPr>
          </a:p>
          <a:p>
            <a:pPr>
              <a:lnSpc>
                <a:spcPts val="2200"/>
              </a:lnSpc>
            </a:pPr>
            <a:endParaRPr lang="tr-TR" sz="2400" dirty="0" smtClean="0">
              <a:solidFill>
                <a:srgbClr val="000000"/>
              </a:solidFill>
              <a:latin typeface="Trebuchet MS" pitchFamily="34" charset="0"/>
              <a:cs typeface="Arial"/>
            </a:endParaRPr>
          </a:p>
          <a:p>
            <a:pPr>
              <a:lnSpc>
                <a:spcPts val="2070"/>
              </a:lnSpc>
            </a:pPr>
            <a:r>
              <a:rPr lang="en-CA" sz="2400" dirty="0" err="1" smtClean="0">
                <a:solidFill>
                  <a:srgbClr val="00B050"/>
                </a:solidFill>
                <a:latin typeface="Trebuchet MS" pitchFamily="34" charset="0"/>
                <a:cs typeface="Arial"/>
              </a:rPr>
              <a:t>Yorum</a:t>
            </a:r>
            <a:r>
              <a:rPr lang="en-CA" sz="2400" dirty="0" smtClean="0">
                <a:solidFill>
                  <a:srgbClr val="00B050"/>
                </a:solidFill>
                <a:latin typeface="Trebuchet MS" pitchFamily="34" charset="0"/>
                <a:cs typeface="Arial"/>
              </a:rPr>
              <a:t>;  </a:t>
            </a:r>
            <a:r>
              <a:rPr lang="tr-TR" sz="2400" dirty="0" smtClean="0">
                <a:solidFill>
                  <a:srgbClr val="000000"/>
                </a:solidFill>
                <a:latin typeface="Trebuchet MS" pitchFamily="34" charset="0"/>
                <a:cs typeface="Arial"/>
              </a:rPr>
              <a:t>Çok sayıda p</a:t>
            </a:r>
            <a:r>
              <a:rPr lang="en-CA" sz="2400" dirty="0" err="1" smtClean="0">
                <a:solidFill>
                  <a:srgbClr val="000000"/>
                </a:solidFill>
                <a:latin typeface="Trebuchet MS" pitchFamily="34" charset="0"/>
                <a:cs typeface="Arial"/>
              </a:rPr>
              <a:t>aragraf</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çözerek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bol</a:t>
            </a:r>
            <a:r>
              <a:rPr lang="tr-TR" sz="2400" dirty="0" err="1" smtClean="0">
                <a:solidFill>
                  <a:srgbClr val="000000"/>
                </a:solidFill>
                <a:latin typeface="Trebuchet MS" pitchFamily="34" charset="0"/>
                <a:cs typeface="Arial"/>
              </a:rPr>
              <a:t>ca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kitap</a:t>
            </a:r>
            <a:r>
              <a:rPr lang="tr-TR" sz="2400" dirty="0" smtClean="0">
                <a:solidFill>
                  <a:srgbClr val="000000"/>
                </a:solidFill>
                <a:latin typeface="Trebuchet MS" pitchFamily="34" charset="0"/>
                <a:cs typeface="Arial"/>
              </a:rPr>
              <a:t>, metin</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okuyarak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elde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edilebilir</a:t>
            </a:r>
            <a:r>
              <a:rPr lang="en-CA" sz="2400" dirty="0" smtClean="0">
                <a:solidFill>
                  <a:srgbClr val="000000"/>
                </a:solidFill>
                <a:latin typeface="Trebuchet MS" pitchFamily="34" charset="0"/>
                <a:cs typeface="Arial"/>
              </a:rPr>
              <a:t>.</a:t>
            </a:r>
            <a:r>
              <a:rPr lang="tr-TR" sz="2400" dirty="0" smtClean="0">
                <a:solidFill>
                  <a:srgbClr val="000000"/>
                </a:solidFill>
                <a:latin typeface="Trebuchet MS" pitchFamily="34" charset="0"/>
                <a:cs typeface="Arial"/>
              </a:rPr>
              <a:t> </a:t>
            </a:r>
            <a:endParaRPr lang="tr-TR" sz="2400" dirty="0" smtClean="0">
              <a:solidFill>
                <a:srgbClr val="000000"/>
              </a:solidFill>
              <a:latin typeface="Trebuchet MS" pitchFamily="34" charset="0"/>
              <a:cs typeface="Arial"/>
            </a:endParaRPr>
          </a:p>
          <a:p>
            <a:pPr>
              <a:lnSpc>
                <a:spcPts val="2070"/>
              </a:lnSpc>
            </a:pPr>
            <a:endParaRPr lang="tr-TR" sz="2400" dirty="0" smtClean="0">
              <a:solidFill>
                <a:srgbClr val="000000"/>
              </a:solidFill>
              <a:latin typeface="Trebuchet MS" pitchFamily="34" charset="0"/>
              <a:cs typeface="Arial"/>
            </a:endParaRPr>
          </a:p>
          <a:p>
            <a:pPr>
              <a:lnSpc>
                <a:spcPts val="2070"/>
              </a:lnSpc>
            </a:pPr>
            <a:endParaRPr lang="tr-TR" sz="2400" dirty="0" smtClean="0">
              <a:solidFill>
                <a:srgbClr val="FF0000"/>
              </a:solidFill>
              <a:latin typeface="Trebuchet MS" pitchFamily="34" charset="0"/>
              <a:cs typeface="Arial"/>
            </a:endParaRPr>
          </a:p>
          <a:p>
            <a:pPr>
              <a:lnSpc>
                <a:spcPts val="2070"/>
              </a:lnSpc>
            </a:pPr>
            <a:r>
              <a:rPr lang="en-CA" sz="2400" dirty="0" err="1" smtClean="0">
                <a:solidFill>
                  <a:srgbClr val="FF0000"/>
                </a:solidFill>
                <a:latin typeface="Trebuchet MS" pitchFamily="34" charset="0"/>
                <a:cs typeface="Arial"/>
              </a:rPr>
              <a:t>Hız</a:t>
            </a:r>
            <a:r>
              <a:rPr lang="tr-TR" sz="2400" dirty="0" smtClean="0">
                <a:solidFill>
                  <a:srgbClr val="FF0000"/>
                </a:solidFill>
                <a:latin typeface="Trebuchet MS" pitchFamily="34" charset="0"/>
                <a:cs typeface="Arial"/>
              </a:rPr>
              <a:t>;</a:t>
            </a:r>
            <a:r>
              <a:rPr lang="en-CA" sz="2400" dirty="0" smtClean="0">
                <a:solidFill>
                  <a:srgbClr val="FF0000"/>
                </a:solidFill>
                <a:latin typeface="Trebuchet MS" pitchFamily="34" charset="0"/>
                <a:cs typeface="Arial"/>
              </a:rPr>
              <a:t>  </a:t>
            </a:r>
            <a:r>
              <a:rPr lang="tr-TR" sz="2400" dirty="0" smtClean="0">
                <a:solidFill>
                  <a:srgbClr val="000000"/>
                </a:solidFill>
                <a:latin typeface="Trebuchet MS" pitchFamily="34" charset="0"/>
                <a:cs typeface="Arial"/>
              </a:rPr>
              <a:t>İyi öğrenip, iyi yorumlayan ve çok fazla soru çözen kişilerde gelişir.</a:t>
            </a:r>
            <a:endParaRPr lang="en-CA" sz="2400" dirty="0" smtClean="0">
              <a:solidFill>
                <a:srgbClr val="000000"/>
              </a:solidFill>
              <a:latin typeface="Trebuchet MS" pitchFamily="34" charset="0"/>
              <a:cs typeface="Arial"/>
            </a:endParaRPr>
          </a:p>
          <a:p>
            <a:pPr>
              <a:lnSpc>
                <a:spcPts val="2200"/>
              </a:lnSpc>
            </a:pPr>
            <a:endParaRPr lang="en-CA" sz="1800" dirty="0">
              <a:solidFill>
                <a:srgbClr val="000000"/>
              </a:solidFill>
            </a:endParaRPr>
          </a:p>
        </p:txBody>
      </p:sp>
      <p:sp>
        <p:nvSpPr>
          <p:cNvPr id="8" name="7 Metin kutusu"/>
          <p:cNvSpPr txBox="1"/>
          <p:nvPr/>
        </p:nvSpPr>
        <p:spPr>
          <a:xfrm>
            <a:off x="2699792" y="548680"/>
            <a:ext cx="4032448" cy="1323439"/>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tr-TR" sz="4000" dirty="0" smtClean="0">
                <a:latin typeface="Trebuchet MS" pitchFamily="34" charset="0"/>
              </a:rPr>
              <a:t>bilgi-yorum-hız üçlüsü</a:t>
            </a:r>
            <a:endParaRPr lang="tr-TR" sz="4000" dirty="0">
              <a:latin typeface="Trebuchet MS"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smtClean="0">
                <a:solidFill>
                  <a:srgbClr val="FFFFFF"/>
                </a:solidFill>
                <a:latin typeface="Arial Bold"/>
                <a:cs typeface="Arial Bold"/>
              </a:rPr>
              <a:t>univerist.com</a:t>
            </a:r>
          </a:p>
          <a:p>
            <a:pPr>
              <a:lnSpc>
                <a:spcPts val="2760"/>
              </a:lnSpc>
            </a:pPr>
            <a:endParaRPr lang="en-CA" sz="2402">
              <a:solidFill>
                <a:srgbClr val="000000"/>
              </a:solidFill>
            </a:endParaRPr>
          </a:p>
        </p:txBody>
      </p:sp>
      <p:sp>
        <p:nvSpPr>
          <p:cNvPr id="3" name="TextBox 3"/>
          <p:cNvSpPr txBox="1"/>
          <p:nvPr/>
        </p:nvSpPr>
        <p:spPr>
          <a:xfrm>
            <a:off x="539552" y="1628801"/>
            <a:ext cx="8136904" cy="5078313"/>
          </a:xfrm>
          <a:prstGeom prst="rect">
            <a:avLst/>
          </a:prstGeom>
          <a:noFill/>
        </p:spPr>
        <p:txBody>
          <a:bodyPr vert="horz" wrap="square" lIns="0" tIns="0" rIns="0" bIns="0" rtlCol="0">
            <a:spAutoFit/>
          </a:bodyPr>
          <a:lstStyle/>
          <a:p>
            <a:pPr>
              <a:lnSpc>
                <a:spcPts val="2200"/>
              </a:lnSpc>
              <a:buClr>
                <a:schemeClr val="accent5">
                  <a:lumMod val="75000"/>
                </a:schemeClr>
              </a:buClr>
              <a:buFont typeface="Wingdings" pitchFamily="2" charset="2"/>
              <a:buChar char="§"/>
              <a:tabLst>
                <a:tab pos="292100" algn="l"/>
              </a:tabLst>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Öncelikle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sorunun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okunup</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anlaşılması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daha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sonra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cevabın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düşünülmesi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gerekir</a:t>
            </a:r>
            <a:r>
              <a:rPr lang="en-CA" sz="2400" dirty="0" smtClean="0">
                <a:solidFill>
                  <a:srgbClr val="000000"/>
                </a:solidFill>
                <a:latin typeface="Trebuchet MS" pitchFamily="34" charset="0"/>
                <a:cs typeface="Arial"/>
              </a:rPr>
              <a:t>.</a:t>
            </a:r>
            <a:r>
              <a:rPr lang="en-CA" sz="2400" dirty="0" smtClean="0">
                <a:solidFill>
                  <a:srgbClr val="000000"/>
                </a:solidFill>
                <a:latin typeface="Trebuchet MS" pitchFamily="34" charset="0"/>
              </a:rPr>
              <a:t/>
            </a:r>
            <a:br>
              <a:rPr lang="en-CA" sz="2400" dirty="0" smtClean="0">
                <a:solidFill>
                  <a:srgbClr val="000000"/>
                </a:solidFill>
                <a:latin typeface="Trebuchet MS" pitchFamily="34" charset="0"/>
              </a:rPr>
            </a:br>
            <a:r>
              <a:rPr lang="tr-TR" sz="2400" dirty="0" smtClean="0">
                <a:solidFill>
                  <a:srgbClr val="000000"/>
                </a:solidFill>
                <a:latin typeface="Trebuchet MS" pitchFamily="34" charset="0"/>
                <a:cs typeface="Arial"/>
              </a:rPr>
              <a:t>S</a:t>
            </a:r>
            <a:r>
              <a:rPr lang="en-CA" sz="2400" dirty="0" err="1" smtClean="0">
                <a:solidFill>
                  <a:srgbClr val="000000"/>
                </a:solidFill>
                <a:latin typeface="Trebuchet MS" pitchFamily="34" charset="0"/>
                <a:cs typeface="Arial"/>
              </a:rPr>
              <a:t>oruyu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okurken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cevabı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düşünme</a:t>
            </a:r>
            <a:r>
              <a:rPr lang="tr-TR" sz="2400" dirty="0" smtClean="0">
                <a:solidFill>
                  <a:srgbClr val="000000"/>
                </a:solidFill>
                <a:latin typeface="Trebuchet MS" pitchFamily="34" charset="0"/>
                <a:cs typeface="Arial"/>
              </a:rPr>
              <a:t>k kafanızı karıştırabilir.</a:t>
            </a:r>
          </a:p>
          <a:p>
            <a:pPr>
              <a:lnSpc>
                <a:spcPts val="2200"/>
              </a:lnSpc>
              <a:buClr>
                <a:schemeClr val="accent5">
                  <a:lumMod val="75000"/>
                </a:schemeClr>
              </a:buClr>
              <a:buFont typeface="Wingdings" pitchFamily="2" charset="2"/>
              <a:buChar char="§"/>
              <a:tabLst>
                <a:tab pos="292100" algn="l"/>
              </a:tabLst>
            </a:pPr>
            <a:endParaRPr lang="tr-TR" sz="2400" dirty="0" smtClean="0">
              <a:solidFill>
                <a:srgbClr val="000000"/>
              </a:solidFill>
              <a:latin typeface="Trebuchet MS" pitchFamily="34" charset="0"/>
              <a:cs typeface="Arial"/>
            </a:endParaRPr>
          </a:p>
          <a:p>
            <a:pPr>
              <a:lnSpc>
                <a:spcPts val="2200"/>
              </a:lnSpc>
              <a:buClr>
                <a:schemeClr val="accent5">
                  <a:lumMod val="75000"/>
                </a:schemeClr>
              </a:buClr>
              <a:buFont typeface="Wingdings" pitchFamily="2" charset="2"/>
              <a:buChar char="§"/>
              <a:tabLst>
                <a:tab pos="292100" algn="l"/>
              </a:tabLst>
            </a:pPr>
            <a:endParaRPr lang="tr-TR" sz="2400" dirty="0" smtClean="0">
              <a:solidFill>
                <a:srgbClr val="000000"/>
              </a:solidFill>
              <a:latin typeface="Trebuchet MS" pitchFamily="34" charset="0"/>
              <a:cs typeface="Arial"/>
            </a:endParaRPr>
          </a:p>
          <a:p>
            <a:pPr>
              <a:lnSpc>
                <a:spcPts val="2200"/>
              </a:lnSpc>
              <a:buClr>
                <a:schemeClr val="accent5">
                  <a:lumMod val="75000"/>
                </a:schemeClr>
              </a:buClr>
              <a:buFont typeface="Wingdings" pitchFamily="2" charset="2"/>
              <a:buChar char="§"/>
              <a:tabLst>
                <a:tab pos="292100" algn="l"/>
              </a:tabLst>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okurken</a:t>
            </a:r>
            <a:r>
              <a:rPr lang="en-CA" sz="2400" dirty="0" smtClean="0">
                <a:solidFill>
                  <a:srgbClr val="000000"/>
                </a:solidFill>
                <a:latin typeface="Trebuchet MS" pitchFamily="34" charset="0"/>
                <a:cs typeface="Arial"/>
              </a:rPr>
              <a:t>  </a:t>
            </a:r>
            <a:r>
              <a:rPr lang="tr-TR" sz="2400" dirty="0" smtClean="0">
                <a:solidFill>
                  <a:srgbClr val="000000"/>
                </a:solidFill>
                <a:latin typeface="Trebuchet MS" pitchFamily="34" charset="0"/>
                <a:cs typeface="Arial"/>
              </a:rPr>
              <a:t>sadece </a:t>
            </a:r>
            <a:r>
              <a:rPr lang="en-CA" sz="2400" dirty="0" err="1" smtClean="0">
                <a:solidFill>
                  <a:srgbClr val="000000"/>
                </a:solidFill>
                <a:latin typeface="Trebuchet MS" pitchFamily="34" charset="0"/>
                <a:cs typeface="Arial"/>
              </a:rPr>
              <a:t>önemli</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ipuçlarının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altını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çizin</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bizden</a:t>
            </a:r>
            <a:r>
              <a:rPr lang="en-CA" sz="2400" dirty="0" smtClean="0">
                <a:solidFill>
                  <a:srgbClr val="000000"/>
                </a:solidFill>
                <a:latin typeface="Trebuchet MS" pitchFamily="34" charset="0"/>
                <a:cs typeface="Arial"/>
              </a:rPr>
              <a:t>  ne  </a:t>
            </a:r>
            <a:r>
              <a:rPr lang="en-CA" sz="2400" dirty="0" err="1" smtClean="0">
                <a:solidFill>
                  <a:srgbClr val="000000"/>
                </a:solidFill>
                <a:latin typeface="Trebuchet MS" pitchFamily="34" charset="0"/>
                <a:cs typeface="Arial"/>
              </a:rPr>
              <a:t>istiyorsa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sadece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onu</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düşünmek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a:t>
            </a:r>
            <a:r>
              <a:rPr lang="tr-TR" sz="2400" dirty="0" smtClean="0">
                <a:solidFill>
                  <a:srgbClr val="000000"/>
                </a:solidFill>
                <a:latin typeface="Trebuchet MS" pitchFamily="34" charset="0"/>
                <a:cs typeface="Arial"/>
              </a:rPr>
              <a:t> ona göre çözüm yapmak gerekir.</a:t>
            </a:r>
            <a:r>
              <a:rPr lang="en-CA" sz="2400" dirty="0" smtClean="0">
                <a:solidFill>
                  <a:srgbClr val="000000"/>
                </a:solidFill>
                <a:latin typeface="Trebuchet MS" pitchFamily="34" charset="0"/>
                <a:cs typeface="Arial"/>
              </a:rPr>
              <a:t> </a:t>
            </a:r>
            <a:endParaRPr lang="tr-TR" sz="2400" dirty="0" smtClean="0">
              <a:solidFill>
                <a:srgbClr val="000000"/>
              </a:solidFill>
              <a:latin typeface="Trebuchet MS" pitchFamily="34" charset="0"/>
              <a:cs typeface="Arial"/>
            </a:endParaRPr>
          </a:p>
          <a:p>
            <a:pPr>
              <a:lnSpc>
                <a:spcPts val="2200"/>
              </a:lnSpc>
              <a:buClr>
                <a:schemeClr val="accent5">
                  <a:lumMod val="75000"/>
                </a:schemeClr>
              </a:buClr>
              <a:buFont typeface="Wingdings" pitchFamily="2" charset="2"/>
              <a:buChar char="§"/>
              <a:tabLst>
                <a:tab pos="292100" algn="l"/>
              </a:tabLst>
            </a:pPr>
            <a:endParaRPr lang="tr-TR" sz="2400" dirty="0" smtClean="0">
              <a:solidFill>
                <a:srgbClr val="000000"/>
              </a:solidFill>
              <a:latin typeface="Trebuchet MS" pitchFamily="34" charset="0"/>
              <a:cs typeface="Arial"/>
            </a:endParaRPr>
          </a:p>
          <a:p>
            <a:pPr>
              <a:lnSpc>
                <a:spcPts val="2200"/>
              </a:lnSpc>
              <a:buClr>
                <a:schemeClr val="accent5">
                  <a:lumMod val="75000"/>
                </a:schemeClr>
              </a:buClr>
              <a:buFont typeface="Wingdings" pitchFamily="2" charset="2"/>
              <a:buChar char="§"/>
              <a:tabLst>
                <a:tab pos="292100" algn="l"/>
              </a:tabLst>
            </a:pPr>
            <a:endParaRPr lang="tr-TR" sz="2400" dirty="0" smtClean="0">
              <a:solidFill>
                <a:srgbClr val="000000"/>
              </a:solidFill>
              <a:latin typeface="Trebuchet MS" pitchFamily="34" charset="0"/>
              <a:cs typeface="Arial"/>
            </a:endParaRPr>
          </a:p>
          <a:p>
            <a:pPr>
              <a:lnSpc>
                <a:spcPts val="2200"/>
              </a:lnSpc>
              <a:buClr>
                <a:schemeClr val="accent5">
                  <a:lumMod val="75000"/>
                </a:schemeClr>
              </a:buClr>
              <a:buFont typeface="Wingdings" pitchFamily="2" charset="2"/>
              <a:buChar char="§"/>
              <a:tabLst>
                <a:tab pos="292100" algn="l"/>
              </a:tabLst>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okurken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dudak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kıpırdatarak</a:t>
            </a:r>
            <a:r>
              <a:rPr lang="tr-TR" sz="2400" dirty="0" smtClean="0">
                <a:solidFill>
                  <a:srgbClr val="000000"/>
                </a:solidFill>
                <a:latin typeface="Trebuchet MS" pitchFamily="34" charset="0"/>
                <a:cs typeface="Arial"/>
              </a:rPr>
              <a:t> okumamak okuma </a:t>
            </a:r>
            <a:r>
              <a:rPr lang="en-CA" sz="2400" dirty="0" err="1" smtClean="0">
                <a:solidFill>
                  <a:srgbClr val="000000"/>
                </a:solidFill>
                <a:latin typeface="Trebuchet MS" pitchFamily="34" charset="0"/>
                <a:cs typeface="Arial"/>
              </a:rPr>
              <a:t>hızınızı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kesecektir</a:t>
            </a:r>
            <a:r>
              <a:rPr lang="en-CA" sz="2400" dirty="0" smtClean="0">
                <a:solidFill>
                  <a:srgbClr val="000000"/>
                </a:solidFill>
                <a:latin typeface="Trebuchet MS" pitchFamily="34" charset="0"/>
                <a:cs typeface="Arial"/>
              </a:rPr>
              <a:t>.</a:t>
            </a:r>
            <a:r>
              <a:rPr lang="tr-TR" sz="2400" dirty="0" smtClean="0">
                <a:solidFill>
                  <a:srgbClr val="000000"/>
                </a:solidFill>
                <a:latin typeface="Trebuchet MS" pitchFamily="34" charset="0"/>
                <a:cs typeface="Arial"/>
              </a:rPr>
              <a:t> </a:t>
            </a:r>
            <a:r>
              <a:rPr lang="tr-TR" sz="2400" dirty="0" smtClean="0">
                <a:solidFill>
                  <a:srgbClr val="000000"/>
                </a:solidFill>
                <a:latin typeface="Trebuchet MS" pitchFamily="34" charset="0"/>
                <a:cs typeface="Arial"/>
              </a:rPr>
              <a:t>G</a:t>
            </a:r>
            <a:r>
              <a:rPr lang="en-CA" sz="2400" dirty="0" err="1" smtClean="0">
                <a:solidFill>
                  <a:srgbClr val="000000"/>
                </a:solidFill>
                <a:latin typeface="Trebuchet MS" pitchFamily="34" charset="0"/>
                <a:cs typeface="Arial"/>
              </a:rPr>
              <a:t>özle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okuma</a:t>
            </a:r>
            <a:r>
              <a:rPr lang="tr-TR" sz="2400" dirty="0" smtClean="0">
                <a:solidFill>
                  <a:srgbClr val="000000"/>
                </a:solidFill>
                <a:latin typeface="Trebuchet MS" pitchFamily="34" charset="0"/>
                <a:cs typeface="Arial"/>
              </a:rPr>
              <a:t> takibi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alışkanlığı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kazanmanız</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okuma</a:t>
            </a:r>
            <a:r>
              <a:rPr lang="en-CA" sz="2400" dirty="0" smtClean="0">
                <a:solidFill>
                  <a:srgbClr val="1F487C"/>
                </a:solidFill>
                <a:latin typeface="Trebuchet MS" pitchFamily="34" charset="0"/>
                <a:cs typeface="Arial"/>
              </a:rPr>
              <a:t>  </a:t>
            </a:r>
            <a:r>
              <a:rPr lang="en-CA" sz="2400" dirty="0" err="1" smtClean="0">
                <a:latin typeface="Trebuchet MS" pitchFamily="34" charset="0"/>
                <a:cs typeface="Arial"/>
              </a:rPr>
              <a:t>hızınızı</a:t>
            </a:r>
            <a:r>
              <a:rPr lang="tr-TR" sz="2400" dirty="0" smtClean="0">
                <a:latin typeface="Trebuchet MS" pitchFamily="34" charset="0"/>
              </a:rPr>
              <a:t> </a:t>
            </a:r>
            <a:r>
              <a:rPr lang="en-CA" sz="2400" dirty="0" err="1" smtClean="0">
                <a:solidFill>
                  <a:srgbClr val="000000"/>
                </a:solidFill>
                <a:latin typeface="Trebuchet MS" pitchFamily="34" charset="0"/>
                <a:cs typeface="Arial"/>
              </a:rPr>
              <a:t>arttırmanız</a:t>
            </a:r>
            <a:r>
              <a:rPr lang="tr-TR" sz="2400" dirty="0" smtClean="0">
                <a:solidFill>
                  <a:srgbClr val="000000"/>
                </a:solidFill>
                <a:latin typeface="Trebuchet MS" pitchFamily="34" charset="0"/>
                <a:cs typeface="Arial"/>
              </a:rPr>
              <a:t> sizlere önemli faydalar sağlayacaktır.</a:t>
            </a:r>
          </a:p>
          <a:p>
            <a:pPr>
              <a:lnSpc>
                <a:spcPts val="2200"/>
              </a:lnSpc>
              <a:tabLst>
                <a:tab pos="292100" algn="l"/>
              </a:tabLst>
            </a:pPr>
            <a:endParaRPr lang="tr-TR" dirty="0" smtClean="0">
              <a:solidFill>
                <a:srgbClr val="000000"/>
              </a:solidFill>
              <a:latin typeface="Arial"/>
              <a:cs typeface="Arial"/>
            </a:endParaRPr>
          </a:p>
          <a:p>
            <a:pPr>
              <a:lnSpc>
                <a:spcPts val="2200"/>
              </a:lnSpc>
              <a:tabLst>
                <a:tab pos="292100" algn="l"/>
              </a:tabLst>
            </a:pPr>
            <a:endParaRPr lang="en-CA" dirty="0" smtClean="0">
              <a:solidFill>
                <a:srgbClr val="000000"/>
              </a:solidFill>
              <a:latin typeface="Arial"/>
              <a:cs typeface="Arial"/>
            </a:endParaRPr>
          </a:p>
          <a:p>
            <a:pPr>
              <a:lnSpc>
                <a:spcPts val="2200"/>
              </a:lnSpc>
              <a:tabLst>
                <a:tab pos="292100" algn="l"/>
              </a:tabLst>
            </a:pPr>
            <a:endParaRPr lang="en-CA" sz="1800" dirty="0" smtClean="0">
              <a:solidFill>
                <a:srgbClr val="000000"/>
              </a:solidFill>
              <a:latin typeface="Arial"/>
              <a:cs typeface="Arial"/>
            </a:endParaRPr>
          </a:p>
          <a:p>
            <a:pPr>
              <a:lnSpc>
                <a:spcPts val="2200"/>
              </a:lnSpc>
            </a:pPr>
            <a:endParaRPr lang="en-CA" sz="1800" dirty="0">
              <a:solidFill>
                <a:srgbClr val="000000"/>
              </a:solidFill>
            </a:endParaRPr>
          </a:p>
        </p:txBody>
      </p:sp>
      <p:sp>
        <p:nvSpPr>
          <p:cNvPr id="11" name="10 Metin kutusu"/>
          <p:cNvSpPr txBox="1"/>
          <p:nvPr/>
        </p:nvSpPr>
        <p:spPr>
          <a:xfrm>
            <a:off x="2699792" y="548680"/>
            <a:ext cx="4032448" cy="70788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tr-TR" sz="4000" dirty="0" smtClean="0">
                <a:latin typeface="Trebuchet MS" pitchFamily="34" charset="0"/>
              </a:rPr>
              <a:t>s</a:t>
            </a:r>
            <a:r>
              <a:rPr lang="tr-TR" sz="4000" dirty="0" smtClean="0">
                <a:latin typeface="Trebuchet MS" pitchFamily="34" charset="0"/>
              </a:rPr>
              <a:t>oru çözerken!</a:t>
            </a:r>
            <a:endParaRPr lang="tr-TR" sz="4000" dirty="0">
              <a:latin typeface="Trebuchet MS"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smtClean="0">
                <a:solidFill>
                  <a:srgbClr val="FFFFFF"/>
                </a:solidFill>
                <a:latin typeface="Arial Bold"/>
                <a:cs typeface="Arial Bold"/>
              </a:rPr>
              <a:t>univerist.com</a:t>
            </a:r>
          </a:p>
          <a:p>
            <a:pPr>
              <a:lnSpc>
                <a:spcPts val="2760"/>
              </a:lnSpc>
            </a:pPr>
            <a:endParaRPr lang="en-CA" sz="2402">
              <a:solidFill>
                <a:srgbClr val="000000"/>
              </a:solidFill>
            </a:endParaRPr>
          </a:p>
        </p:txBody>
      </p:sp>
      <p:sp>
        <p:nvSpPr>
          <p:cNvPr id="3" name="TextBox 3"/>
          <p:cNvSpPr txBox="1"/>
          <p:nvPr/>
        </p:nvSpPr>
        <p:spPr>
          <a:xfrm>
            <a:off x="539552" y="1700808"/>
            <a:ext cx="8049840" cy="5873403"/>
          </a:xfrm>
          <a:prstGeom prst="rect">
            <a:avLst/>
          </a:prstGeom>
          <a:noFill/>
        </p:spPr>
        <p:txBody>
          <a:bodyPr vert="horz" wrap="square" lIns="0" tIns="0" rIns="0" bIns="0" rtlCol="0">
            <a:spAutoFit/>
          </a:bodyPr>
          <a:lstStyle/>
          <a:p>
            <a:pPr>
              <a:lnSpc>
                <a:spcPts val="1875"/>
              </a:lnSpc>
              <a:buClr>
                <a:schemeClr val="accent1">
                  <a:lumMod val="60000"/>
                  <a:lumOff val="40000"/>
                </a:schemeClr>
              </a:buClr>
              <a:buFont typeface="Wingdings" pitchFamily="2" charset="2"/>
              <a:buChar char="§"/>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hakkında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fazla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bilgiye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sahip</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değilseniz</a:t>
            </a:r>
            <a:r>
              <a:rPr lang="en-CA" sz="2400" dirty="0" smtClean="0">
                <a:solidFill>
                  <a:srgbClr val="000000"/>
                </a:solidFill>
                <a:latin typeface="Trebuchet MS" pitchFamily="34" charset="0"/>
                <a:cs typeface="Arial"/>
              </a:rPr>
              <a:t> </a:t>
            </a:r>
            <a:r>
              <a:rPr lang="tr-TR" sz="2400" dirty="0" smtClean="0">
                <a:solidFill>
                  <a:srgbClr val="000000"/>
                </a:solidFill>
                <a:latin typeface="Trebuchet MS" pitchFamily="34" charset="0"/>
                <a:cs typeface="Arial"/>
              </a:rPr>
              <a:t>ş</a:t>
            </a:r>
            <a:r>
              <a:rPr lang="en-CA" sz="2400" dirty="0" err="1" smtClean="0">
                <a:solidFill>
                  <a:srgbClr val="000000"/>
                </a:solidFill>
                <a:latin typeface="Trebuchet MS" pitchFamily="34" charset="0"/>
                <a:cs typeface="Arial"/>
              </a:rPr>
              <a:t>ıkları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tek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tek</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değerlendirerek</a:t>
            </a:r>
            <a:r>
              <a:rPr lang="en-CA" sz="2400" dirty="0" smtClean="0">
                <a:solidFill>
                  <a:srgbClr val="000000"/>
                </a:solidFill>
                <a:latin typeface="Trebuchet MS" pitchFamily="34" charset="0"/>
                <a:cs typeface="Arial"/>
              </a:rPr>
              <a:t> </a:t>
            </a:r>
            <a:r>
              <a:rPr lang="tr-TR" sz="2400" dirty="0" smtClean="0">
                <a:solidFill>
                  <a:srgbClr val="000000"/>
                </a:solidFill>
                <a:latin typeface="Trebuchet MS" pitchFamily="34" charset="0"/>
                <a:cs typeface="Arial"/>
              </a:rPr>
              <a:t>i</a:t>
            </a:r>
            <a:r>
              <a:rPr lang="en-CA" sz="2400" dirty="0" err="1" smtClean="0">
                <a:solidFill>
                  <a:srgbClr val="000000"/>
                </a:solidFill>
                <a:latin typeface="Trebuchet MS" pitchFamily="34" charset="0"/>
                <a:cs typeface="Arial"/>
              </a:rPr>
              <a:t>çlerinden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doğru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cevabı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kestirmeye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çalış</a:t>
            </a:r>
            <a:r>
              <a:rPr lang="tr-TR" sz="2400" dirty="0" err="1" smtClean="0">
                <a:solidFill>
                  <a:srgbClr val="000000"/>
                </a:solidFill>
                <a:latin typeface="Trebuchet MS" pitchFamily="34" charset="0"/>
                <a:cs typeface="Arial"/>
              </a:rPr>
              <a:t>abilirsiniz</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Eğer</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çelişkide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kalıyorsanız</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boş</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bırakmanız</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daha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iyidir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Çünkü</a:t>
            </a:r>
            <a:r>
              <a:rPr lang="en-CA" sz="2400" dirty="0" smtClean="0">
                <a:solidFill>
                  <a:srgbClr val="000000"/>
                </a:solidFill>
                <a:latin typeface="Trebuchet MS" pitchFamily="34" charset="0"/>
                <a:cs typeface="Arial"/>
              </a:rPr>
              <a:t> her </a:t>
            </a:r>
            <a:r>
              <a:rPr lang="en-CA" sz="2400" dirty="0" err="1" smtClean="0">
                <a:solidFill>
                  <a:srgbClr val="000000"/>
                </a:solidFill>
                <a:latin typeface="Trebuchet MS" pitchFamily="34" charset="0"/>
                <a:cs typeface="Arial"/>
              </a:rPr>
              <a:t>yanlış</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cevap</a:t>
            </a:r>
            <a:r>
              <a:rPr lang="en-CA" sz="2400" dirty="0" smtClean="0">
                <a:solidFill>
                  <a:srgbClr val="000000"/>
                </a:solidFill>
                <a:latin typeface="Trebuchet MS" pitchFamily="34" charset="0"/>
                <a:cs typeface="Arial"/>
              </a:rPr>
              <a:t> </a:t>
            </a:r>
            <a:r>
              <a:rPr lang="en-CA" sz="2400" dirty="0" smtClean="0">
                <a:solidFill>
                  <a:srgbClr val="000000"/>
                </a:solidFill>
                <a:latin typeface="Trebuchet MS" pitchFamily="34" charset="0"/>
                <a:cs typeface="Arial"/>
              </a:rPr>
              <a:t>hem</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kendini</a:t>
            </a:r>
            <a:r>
              <a:rPr lang="en-CA" sz="2400" dirty="0" smtClean="0">
                <a:solidFill>
                  <a:srgbClr val="000000"/>
                </a:solidFill>
                <a:latin typeface="Trebuchet MS" pitchFamily="34" charset="0"/>
                <a:cs typeface="Arial"/>
              </a:rPr>
              <a:t> hem de </a:t>
            </a:r>
            <a:r>
              <a:rPr lang="en-CA" sz="2400" dirty="0" err="1" smtClean="0">
                <a:solidFill>
                  <a:srgbClr val="000000"/>
                </a:solidFill>
                <a:latin typeface="Trebuchet MS" pitchFamily="34" charset="0"/>
                <a:cs typeface="Arial"/>
              </a:rPr>
              <a:t>doğru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cevaplarınızı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götürmektedir</a:t>
            </a:r>
            <a:r>
              <a:rPr lang="en-CA" sz="2400" dirty="0" smtClean="0">
                <a:solidFill>
                  <a:srgbClr val="000000"/>
                </a:solidFill>
                <a:latin typeface="Trebuchet MS" pitchFamily="34" charset="0"/>
                <a:cs typeface="Arial"/>
              </a:rPr>
              <a:t>.</a:t>
            </a:r>
            <a:endParaRPr lang="tr-TR" sz="2400" dirty="0" smtClean="0">
              <a:solidFill>
                <a:srgbClr val="000000"/>
              </a:solidFill>
              <a:latin typeface="Trebuchet MS" pitchFamily="34" charset="0"/>
              <a:cs typeface="Arial"/>
            </a:endParaRPr>
          </a:p>
          <a:p>
            <a:pPr>
              <a:lnSpc>
                <a:spcPts val="1875"/>
              </a:lnSpc>
              <a:buClr>
                <a:schemeClr val="accent1">
                  <a:lumMod val="60000"/>
                  <a:lumOff val="40000"/>
                </a:schemeClr>
              </a:buClr>
              <a:buFont typeface="Wingdings" pitchFamily="2" charset="2"/>
              <a:buChar char="§"/>
            </a:pPr>
            <a:endParaRPr lang="tr-TR" sz="2400" dirty="0" smtClean="0">
              <a:solidFill>
                <a:srgbClr val="000000"/>
              </a:solidFill>
              <a:latin typeface="Trebuchet MS" pitchFamily="34" charset="0"/>
              <a:cs typeface="Arial"/>
            </a:endParaRPr>
          </a:p>
          <a:p>
            <a:pPr>
              <a:lnSpc>
                <a:spcPts val="1875"/>
              </a:lnSpc>
              <a:buClr>
                <a:schemeClr val="accent1">
                  <a:lumMod val="60000"/>
                  <a:lumOff val="40000"/>
                </a:schemeClr>
              </a:buClr>
              <a:buFont typeface="Wingdings" pitchFamily="2" charset="2"/>
              <a:buChar char="§"/>
            </a:pPr>
            <a:endParaRPr lang="tr-TR" sz="2400" dirty="0" smtClean="0">
              <a:solidFill>
                <a:srgbClr val="000000"/>
              </a:solidFill>
              <a:latin typeface="Trebuchet MS" pitchFamily="34" charset="0"/>
              <a:cs typeface="Arial"/>
            </a:endParaRPr>
          </a:p>
          <a:p>
            <a:pPr>
              <a:lnSpc>
                <a:spcPts val="1875"/>
              </a:lnSpc>
              <a:buClr>
                <a:schemeClr val="accent1">
                  <a:lumMod val="60000"/>
                  <a:lumOff val="40000"/>
                </a:schemeClr>
              </a:buClr>
              <a:buFont typeface="Wingdings" pitchFamily="2" charset="2"/>
              <a:buChar char="§"/>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Unutmayın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ki</a:t>
            </a:r>
            <a:r>
              <a:rPr lang="en-CA" sz="2400" dirty="0" smtClean="0">
                <a:solidFill>
                  <a:srgbClr val="000000"/>
                </a:solidFill>
                <a:latin typeface="Trebuchet MS" pitchFamily="34" charset="0"/>
                <a:cs typeface="Arial"/>
              </a:rPr>
              <a:t> her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her net </a:t>
            </a:r>
            <a:r>
              <a:rPr lang="en-CA" sz="2400" dirty="0" err="1" smtClean="0">
                <a:solidFill>
                  <a:srgbClr val="000000"/>
                </a:solidFill>
                <a:latin typeface="Trebuchet MS" pitchFamily="34" charset="0"/>
                <a:cs typeface="Arial"/>
              </a:rPr>
              <a:t>önemlidir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en-CA" sz="2400" dirty="0" smtClean="0">
                <a:solidFill>
                  <a:srgbClr val="000000"/>
                </a:solidFill>
                <a:latin typeface="Trebuchet MS" pitchFamily="34" charset="0"/>
                <a:cs typeface="Arial"/>
              </a:rPr>
              <a:t> net </a:t>
            </a:r>
            <a:r>
              <a:rPr lang="en-CA" sz="2400" dirty="0" err="1" smtClean="0">
                <a:solidFill>
                  <a:srgbClr val="000000"/>
                </a:solidFill>
                <a:latin typeface="Trebuchet MS" pitchFamily="34" charset="0"/>
                <a:cs typeface="Arial"/>
              </a:rPr>
              <a:t>sizi</a:t>
            </a:r>
            <a:r>
              <a:rPr lang="en-CA" sz="2400" dirty="0" smtClean="0">
                <a:solidFill>
                  <a:srgbClr val="000000"/>
                </a:solidFill>
                <a:latin typeface="Trebuchet MS" pitchFamily="34" charset="0"/>
                <a:cs typeface="Arial"/>
              </a:rPr>
              <a:t> en </a:t>
            </a:r>
            <a:r>
              <a:rPr lang="en-CA" sz="2400" dirty="0" err="1" smtClean="0">
                <a:solidFill>
                  <a:srgbClr val="000000"/>
                </a:solidFill>
                <a:latin typeface="Trebuchet MS" pitchFamily="34" charset="0"/>
                <a:cs typeface="Arial"/>
              </a:rPr>
              <a:t>az</a:t>
            </a:r>
            <a:r>
              <a:rPr lang="en-CA" sz="2400" dirty="0" smtClean="0">
                <a:solidFill>
                  <a:srgbClr val="000000"/>
                </a:solidFill>
                <a:latin typeface="Trebuchet MS" pitchFamily="34" charset="0"/>
                <a:cs typeface="Arial"/>
              </a:rPr>
              <a:t> </a:t>
            </a:r>
            <a:r>
              <a:rPr lang="en-CA" sz="2400" dirty="0" smtClean="0">
                <a:solidFill>
                  <a:srgbClr val="000000"/>
                </a:solidFill>
                <a:latin typeface="Trebuchet MS" pitchFamily="34" charset="0"/>
                <a:cs typeface="Arial"/>
              </a:rPr>
              <a:t>2000</a:t>
            </a:r>
            <a:r>
              <a:rPr lang="tr-TR" sz="2400" dirty="0" smtClean="0">
                <a:solidFill>
                  <a:srgbClr val="000000"/>
                </a:solidFill>
                <a:latin typeface="Trebuchet MS" pitchFamily="34" charset="0"/>
                <a:cs typeface="Arial"/>
              </a:rPr>
              <a:t>0</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kişinin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üstüne</a:t>
            </a:r>
            <a:r>
              <a:rPr lang="en-CA" sz="2400" dirty="0" smtClean="0">
                <a:solidFill>
                  <a:srgbClr val="000000"/>
                </a:solidFill>
                <a:latin typeface="Trebuchet MS" pitchFamily="34" charset="0"/>
                <a:cs typeface="Arial"/>
              </a:rPr>
              <a:t> de </a:t>
            </a:r>
            <a:r>
              <a:rPr lang="en-CA" sz="2400" dirty="0" err="1" smtClean="0">
                <a:solidFill>
                  <a:srgbClr val="000000"/>
                </a:solidFill>
                <a:latin typeface="Trebuchet MS" pitchFamily="34" charset="0"/>
                <a:cs typeface="Arial"/>
              </a:rPr>
              <a:t>çıkarabilir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altına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düşürebilir</a:t>
            </a:r>
            <a:r>
              <a:rPr lang="en-CA" sz="2400" dirty="0" smtClean="0">
                <a:solidFill>
                  <a:srgbClr val="000000"/>
                </a:solidFill>
                <a:latin typeface="Trebuchet MS" pitchFamily="34" charset="0"/>
                <a:cs typeface="Arial"/>
              </a:rPr>
              <a:t>.</a:t>
            </a:r>
            <a:endParaRPr lang="tr-TR" sz="2400" dirty="0" smtClean="0">
              <a:solidFill>
                <a:srgbClr val="000000"/>
              </a:solidFill>
              <a:latin typeface="Trebuchet MS" pitchFamily="34" charset="0"/>
              <a:cs typeface="Arial"/>
            </a:endParaRPr>
          </a:p>
          <a:p>
            <a:pPr>
              <a:lnSpc>
                <a:spcPts val="1875"/>
              </a:lnSpc>
              <a:buClr>
                <a:schemeClr val="accent1">
                  <a:lumMod val="60000"/>
                  <a:lumOff val="40000"/>
                </a:schemeClr>
              </a:buClr>
              <a:buFont typeface="Wingdings" pitchFamily="2" charset="2"/>
              <a:buChar char="§"/>
            </a:pPr>
            <a:endParaRPr lang="tr-TR" sz="2400" dirty="0" smtClean="0">
              <a:solidFill>
                <a:srgbClr val="000000"/>
              </a:solidFill>
              <a:latin typeface="Trebuchet MS" pitchFamily="34" charset="0"/>
              <a:cs typeface="Arial"/>
            </a:endParaRPr>
          </a:p>
          <a:p>
            <a:pPr>
              <a:lnSpc>
                <a:spcPts val="1875"/>
              </a:lnSpc>
              <a:buClr>
                <a:schemeClr val="accent1">
                  <a:lumMod val="60000"/>
                  <a:lumOff val="40000"/>
                </a:schemeClr>
              </a:buClr>
              <a:buFont typeface="Wingdings" pitchFamily="2" charset="2"/>
              <a:buChar char="§"/>
            </a:pPr>
            <a:endParaRPr lang="tr-TR" sz="2400" dirty="0" smtClean="0">
              <a:solidFill>
                <a:srgbClr val="000000"/>
              </a:solidFill>
              <a:latin typeface="Trebuchet MS" pitchFamily="34" charset="0"/>
              <a:cs typeface="Arial"/>
            </a:endParaRPr>
          </a:p>
          <a:p>
            <a:pPr>
              <a:lnSpc>
                <a:spcPts val="1875"/>
              </a:lnSpc>
              <a:buClr>
                <a:schemeClr val="accent1">
                  <a:lumMod val="60000"/>
                  <a:lumOff val="40000"/>
                </a:schemeClr>
              </a:buClr>
              <a:buFont typeface="Wingdings" pitchFamily="2" charset="2"/>
              <a:buChar char="§"/>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içinde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geçen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ipuçlarından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yararlanmayı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bilin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Bunlar</a:t>
            </a:r>
            <a:r>
              <a:rPr lang="en-CA" sz="2400"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altı</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çizili</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koyu</a:t>
            </a:r>
            <a:r>
              <a:rPr lang="tr-TR"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yazılmış</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tırnak</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içinde</a:t>
            </a:r>
            <a:r>
              <a:rPr lang="en-CA" sz="2400" b="1" dirty="0" smtClean="0">
                <a:solidFill>
                  <a:srgbClr val="000000"/>
                </a:solidFill>
                <a:latin typeface="Trebuchet MS" pitchFamily="34" charset="0"/>
                <a:cs typeface="Arial"/>
              </a:rPr>
              <a:t>“</a:t>
            </a:r>
            <a:r>
              <a:rPr lang="tr-TR" sz="2400" b="1" dirty="0" smtClean="0">
                <a:solidFill>
                  <a:srgbClr val="000000"/>
                </a:solidFill>
                <a:latin typeface="Trebuchet MS" pitchFamily="34" charset="0"/>
                <a:cs typeface="Arial"/>
              </a:rPr>
              <a:t>,</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değildir</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olamaz</a:t>
            </a:r>
            <a:r>
              <a:rPr lang="en-CA" sz="2400" b="1" dirty="0" smtClean="0">
                <a:solidFill>
                  <a:srgbClr val="000000"/>
                </a:solidFill>
                <a:latin typeface="Trebuchet MS" pitchFamily="34" charset="0"/>
                <a:cs typeface="Arial"/>
              </a:rPr>
              <a:t>, her </a:t>
            </a:r>
            <a:r>
              <a:rPr lang="en-CA" sz="2400" b="1" dirty="0" err="1" smtClean="0">
                <a:solidFill>
                  <a:srgbClr val="000000"/>
                </a:solidFill>
                <a:latin typeface="Trebuchet MS" pitchFamily="34" charset="0"/>
                <a:cs typeface="Arial"/>
              </a:rPr>
              <a:t>zaman</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hiç</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bir</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zaman</a:t>
            </a:r>
            <a:r>
              <a:rPr lang="en-CA" sz="2400" b="1" dirty="0" smtClean="0">
                <a:solidFill>
                  <a:srgbClr val="000000"/>
                </a:solidFill>
                <a:latin typeface="Trebuchet MS" pitchFamily="34" charset="0"/>
                <a:cs typeface="Arial"/>
              </a:rPr>
              <a:t>,</a:t>
            </a:r>
            <a:r>
              <a:rPr lang="tr-TR"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yoktur</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vardır</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birbirinden</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farklı</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birbirine</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benzer</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eşdeğer</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birden</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fazla</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ayrı</a:t>
            </a:r>
            <a:r>
              <a:rPr lang="tr-TR"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ayrı</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iç</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içe</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yan</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yana</a:t>
            </a:r>
            <a:r>
              <a:rPr lang="en-CA" sz="2400" b="1" dirty="0" smtClean="0">
                <a:solidFill>
                  <a:srgbClr val="000000"/>
                </a:solidFill>
                <a:latin typeface="Trebuchet MS" pitchFamily="34" charset="0"/>
                <a:cs typeface="Arial"/>
              </a:rPr>
              <a:t> , </a:t>
            </a:r>
            <a:r>
              <a:rPr lang="en-CA" sz="2400" b="1" dirty="0" err="1" smtClean="0">
                <a:solidFill>
                  <a:srgbClr val="000000"/>
                </a:solidFill>
                <a:latin typeface="Trebuchet MS" pitchFamily="34" charset="0"/>
                <a:cs typeface="Arial"/>
              </a:rPr>
              <a:t>ikisi</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bir</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arada</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ana</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düşünce</a:t>
            </a:r>
            <a:r>
              <a:rPr lang="en-CA" sz="2400" b="1" dirty="0" smtClean="0">
                <a:solidFill>
                  <a:srgbClr val="000000"/>
                </a:solidFill>
                <a:latin typeface="Trebuchet MS" pitchFamily="34" charset="0"/>
                <a:cs typeface="Arial"/>
              </a:rPr>
              <a:t> , </a:t>
            </a:r>
            <a:r>
              <a:rPr lang="en-CA" sz="2400" b="1" dirty="0" err="1" smtClean="0">
                <a:solidFill>
                  <a:srgbClr val="000000"/>
                </a:solidFill>
                <a:latin typeface="Trebuchet MS" pitchFamily="34" charset="0"/>
                <a:cs typeface="Arial"/>
              </a:rPr>
              <a:t>yan</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düşünce</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benzer</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düşünce</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asla</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genellikle</a:t>
            </a:r>
            <a:r>
              <a:rPr lang="en-CA" sz="2400" b="1" dirty="0" smtClean="0">
                <a:solidFill>
                  <a:srgbClr val="000000"/>
                </a:solidFill>
                <a:latin typeface="Trebuchet MS" pitchFamily="34" charset="0"/>
                <a:cs typeface="Arial"/>
              </a:rPr>
              <a:t>, </a:t>
            </a:r>
            <a:r>
              <a:rPr lang="en-CA" sz="2400" b="1" dirty="0" err="1" smtClean="0">
                <a:solidFill>
                  <a:srgbClr val="000000"/>
                </a:solidFill>
                <a:latin typeface="Trebuchet MS" pitchFamily="34" charset="0"/>
                <a:cs typeface="Arial"/>
              </a:rPr>
              <a:t>çoğu</a:t>
            </a:r>
            <a:r>
              <a:rPr lang="tr-TR" sz="2400" b="1" dirty="0" smtClean="0">
                <a:solidFill>
                  <a:srgbClr val="000000"/>
                </a:solidFill>
                <a:latin typeface="Trebuchet MS" pitchFamily="34" charset="0"/>
                <a:cs typeface="Arial"/>
              </a:rPr>
              <a:t> </a:t>
            </a:r>
            <a:r>
              <a:rPr lang="tr-TR" sz="2400" dirty="0" smtClean="0">
                <a:solidFill>
                  <a:srgbClr val="000000"/>
                </a:solidFill>
                <a:latin typeface="Trebuchet MS" pitchFamily="34" charset="0"/>
                <a:cs typeface="Arial"/>
              </a:rPr>
              <a:t>gibi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ipuçlarıdır</a:t>
            </a:r>
            <a:r>
              <a:rPr lang="en-CA" sz="2400" dirty="0" smtClean="0">
                <a:solidFill>
                  <a:srgbClr val="000000"/>
                </a:solidFill>
                <a:latin typeface="Trebuchet MS" pitchFamily="34" charset="0"/>
                <a:cs typeface="Arial"/>
              </a:rPr>
              <a:t>.</a:t>
            </a:r>
          </a:p>
          <a:p>
            <a:pPr>
              <a:lnSpc>
                <a:spcPts val="1875"/>
              </a:lnSpc>
            </a:pPr>
            <a:endParaRPr lang="en-CA" sz="1802" dirty="0" smtClean="0">
              <a:solidFill>
                <a:srgbClr val="000000"/>
              </a:solidFill>
              <a:latin typeface="Arial"/>
              <a:cs typeface="Arial"/>
            </a:endParaRPr>
          </a:p>
          <a:p>
            <a:pPr>
              <a:lnSpc>
                <a:spcPts val="1875"/>
              </a:lnSpc>
            </a:pPr>
            <a:endParaRPr lang="en-CA" dirty="0" smtClean="0">
              <a:solidFill>
                <a:srgbClr val="000000"/>
              </a:solidFill>
              <a:latin typeface="Arial"/>
              <a:cs typeface="Arial"/>
            </a:endParaRPr>
          </a:p>
          <a:p>
            <a:pPr>
              <a:lnSpc>
                <a:spcPts val="1875"/>
              </a:lnSpc>
            </a:pPr>
            <a:endParaRPr lang="en-CA" dirty="0" smtClean="0">
              <a:solidFill>
                <a:srgbClr val="000000"/>
              </a:solidFill>
              <a:latin typeface="Arial"/>
              <a:cs typeface="Arial"/>
            </a:endParaRPr>
          </a:p>
          <a:p>
            <a:pPr>
              <a:lnSpc>
                <a:spcPts val="1875"/>
              </a:lnSpc>
            </a:pPr>
            <a:endParaRPr lang="en-CA" sz="1802" dirty="0" smtClean="0">
              <a:solidFill>
                <a:srgbClr val="000000"/>
              </a:solidFill>
              <a:latin typeface="Arial"/>
              <a:cs typeface="Arial"/>
            </a:endParaRPr>
          </a:p>
          <a:p>
            <a:pPr>
              <a:lnSpc>
                <a:spcPts val="2000"/>
              </a:lnSpc>
            </a:pPr>
            <a:endParaRPr lang="en-CA" sz="1800" dirty="0" smtClean="0">
              <a:solidFill>
                <a:srgbClr val="000000"/>
              </a:solidFill>
              <a:latin typeface="Arial"/>
              <a:cs typeface="Arial"/>
            </a:endParaRPr>
          </a:p>
          <a:p>
            <a:pPr>
              <a:lnSpc>
                <a:spcPts val="2000"/>
              </a:lnSpc>
            </a:pPr>
            <a:endParaRPr lang="en-CA" sz="1800" dirty="0">
              <a:solidFill>
                <a:srgbClr val="000000"/>
              </a:solidFill>
            </a:endParaRPr>
          </a:p>
        </p:txBody>
      </p:sp>
      <p:sp>
        <p:nvSpPr>
          <p:cNvPr id="7" name="6 Metin kutusu"/>
          <p:cNvSpPr txBox="1"/>
          <p:nvPr/>
        </p:nvSpPr>
        <p:spPr>
          <a:xfrm>
            <a:off x="2699792" y="548680"/>
            <a:ext cx="4032448" cy="70788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tr-TR" sz="4000" dirty="0" smtClean="0">
                <a:latin typeface="Trebuchet MS" pitchFamily="34" charset="0"/>
              </a:rPr>
              <a:t>s</a:t>
            </a:r>
            <a:r>
              <a:rPr lang="tr-TR" sz="4000" dirty="0" smtClean="0">
                <a:latin typeface="Trebuchet MS" pitchFamily="34" charset="0"/>
              </a:rPr>
              <a:t>oru çözerken!</a:t>
            </a:r>
            <a:endParaRPr lang="tr-TR" sz="4000" dirty="0">
              <a:latin typeface="Trebuchet MS"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Realist-Edebiyat-Karikaturu.jpg"/>
          <p:cNvPicPr>
            <a:picLocks noChangeAspect="1"/>
          </p:cNvPicPr>
          <p:nvPr/>
        </p:nvPicPr>
        <p:blipFill>
          <a:blip r:embed="rId2" cstate="print"/>
          <a:stretch>
            <a:fillRect/>
          </a:stretch>
        </p:blipFill>
        <p:spPr>
          <a:xfrm>
            <a:off x="1259632" y="404664"/>
            <a:ext cx="6581775" cy="5705475"/>
          </a:xfrm>
          <a:prstGeom prst="rect">
            <a:avLst/>
          </a:prstGeom>
        </p:spPr>
      </p:pic>
      <p:sp>
        <p:nvSpPr>
          <p:cNvPr id="3" name="2 Metin kutusu"/>
          <p:cNvSpPr txBox="1"/>
          <p:nvPr/>
        </p:nvSpPr>
        <p:spPr>
          <a:xfrm>
            <a:off x="1403648" y="548680"/>
            <a:ext cx="2520280" cy="307777"/>
          </a:xfrm>
          <a:prstGeom prst="rect">
            <a:avLst/>
          </a:prstGeom>
          <a:solidFill>
            <a:srgbClr val="FFC000"/>
          </a:solidFill>
        </p:spPr>
        <p:txBody>
          <a:bodyPr wrap="square" rtlCol="0">
            <a:spAutoFit/>
          </a:bodyPr>
          <a:lstStyle/>
          <a:p>
            <a:r>
              <a:rPr lang="tr-TR" sz="1400" b="1" dirty="0" smtClean="0"/>
              <a:t>PARAGRAF SORULARI</a:t>
            </a:r>
            <a:endParaRPr lang="tr-TR" sz="1400"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smtClean="0">
                <a:solidFill>
                  <a:srgbClr val="FFFFFF"/>
                </a:solidFill>
                <a:latin typeface="Arial Bold"/>
                <a:cs typeface="Arial Bold"/>
              </a:rPr>
              <a:t>univerist.com</a:t>
            </a:r>
          </a:p>
          <a:p>
            <a:pPr>
              <a:lnSpc>
                <a:spcPts val="2760"/>
              </a:lnSpc>
            </a:pPr>
            <a:endParaRPr lang="en-CA" sz="2402">
              <a:solidFill>
                <a:srgbClr val="000000"/>
              </a:solidFill>
            </a:endParaRPr>
          </a:p>
        </p:txBody>
      </p:sp>
      <p:sp>
        <p:nvSpPr>
          <p:cNvPr id="5" name="TextBox 5"/>
          <p:cNvSpPr txBox="1"/>
          <p:nvPr/>
        </p:nvSpPr>
        <p:spPr>
          <a:xfrm>
            <a:off x="482600" y="2971800"/>
            <a:ext cx="7977832" cy="730969"/>
          </a:xfrm>
          <a:prstGeom prst="rect">
            <a:avLst/>
          </a:prstGeom>
          <a:noFill/>
        </p:spPr>
        <p:txBody>
          <a:bodyPr vert="horz" wrap="square" lIns="0" tIns="0" rIns="0" bIns="0" rtlCol="0">
            <a:spAutoFit/>
          </a:bodyPr>
          <a:lstStyle/>
          <a:p>
            <a:pPr>
              <a:lnSpc>
                <a:spcPts val="1900"/>
              </a:lnSpc>
            </a:pPr>
            <a:r>
              <a:rPr lang="en-CA" sz="1800" dirty="0" smtClean="0">
                <a:solidFill>
                  <a:srgbClr val="000000"/>
                </a:solidFill>
                <a:latin typeface="Times New Roman"/>
              </a:rPr>
              <a:t/>
            </a:r>
            <a:br>
              <a:rPr lang="en-CA" sz="1800" dirty="0" smtClean="0">
                <a:solidFill>
                  <a:srgbClr val="000000"/>
                </a:solidFill>
                <a:latin typeface="Times New Roman"/>
              </a:rPr>
            </a:br>
            <a:endParaRPr lang="en-CA" sz="1800" dirty="0" smtClean="0">
              <a:solidFill>
                <a:srgbClr val="000000"/>
              </a:solidFill>
              <a:latin typeface="Arial"/>
              <a:cs typeface="Arial"/>
            </a:endParaRPr>
          </a:p>
          <a:p>
            <a:pPr>
              <a:lnSpc>
                <a:spcPts val="1900"/>
              </a:lnSpc>
            </a:pPr>
            <a:endParaRPr lang="en-CA" sz="1800" dirty="0">
              <a:solidFill>
                <a:srgbClr val="000000"/>
              </a:solidFill>
            </a:endParaRPr>
          </a:p>
        </p:txBody>
      </p:sp>
      <p:sp>
        <p:nvSpPr>
          <p:cNvPr id="7" name="6 Metin kutusu"/>
          <p:cNvSpPr txBox="1"/>
          <p:nvPr/>
        </p:nvSpPr>
        <p:spPr>
          <a:xfrm>
            <a:off x="2627784" y="332656"/>
            <a:ext cx="4680520"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tr-TR" sz="4000" dirty="0" smtClean="0">
                <a:latin typeface="Trebuchet MS" pitchFamily="34" charset="0"/>
              </a:rPr>
              <a:t>p</a:t>
            </a:r>
            <a:r>
              <a:rPr lang="tr-TR" sz="4000" dirty="0" smtClean="0">
                <a:latin typeface="Trebuchet MS" pitchFamily="34" charset="0"/>
              </a:rPr>
              <a:t>aragraf soruları</a:t>
            </a:r>
            <a:endParaRPr lang="tr-TR" sz="4000" dirty="0">
              <a:latin typeface="Trebuchet MS" pitchFamily="34" charset="0"/>
            </a:endParaRPr>
          </a:p>
        </p:txBody>
      </p:sp>
      <p:sp>
        <p:nvSpPr>
          <p:cNvPr id="9" name="8 Metin kutusu"/>
          <p:cNvSpPr txBox="1"/>
          <p:nvPr/>
        </p:nvSpPr>
        <p:spPr>
          <a:xfrm>
            <a:off x="395536" y="1412776"/>
            <a:ext cx="8352928" cy="5078313"/>
          </a:xfrm>
          <a:prstGeom prst="rect">
            <a:avLst/>
          </a:prstGeom>
          <a:noFill/>
        </p:spPr>
        <p:txBody>
          <a:bodyPr wrap="square" rtlCol="0">
            <a:spAutoFit/>
          </a:bodyPr>
          <a:lstStyle/>
          <a:p>
            <a:pPr>
              <a:buClr>
                <a:schemeClr val="bg2">
                  <a:lumMod val="75000"/>
                </a:schemeClr>
              </a:buClr>
              <a:buFont typeface="Wingdings" pitchFamily="2" charset="2"/>
              <a:buChar char="§"/>
            </a:pPr>
            <a:r>
              <a:rPr lang="tr-TR" sz="2400" dirty="0" smtClean="0">
                <a:latin typeface="Trebuchet MS" pitchFamily="34" charset="0"/>
              </a:rPr>
              <a:t> Önce soru kökünü okursanız, paragrafı okurken otomatik olarak beyin onu anlamaya ve çözmeye yönelik okuyacaktır. Paragrafı okumadan önce şıklara hızlıca göz atarsanız paragrafta neyin anlatıldığını ve sizden ne istendiğini çok daha kolay anlayabilirsiniz.</a:t>
            </a:r>
          </a:p>
          <a:p>
            <a:pPr>
              <a:buClr>
                <a:schemeClr val="bg2">
                  <a:lumMod val="75000"/>
                </a:schemeClr>
              </a:buClr>
              <a:buFont typeface="Wingdings" pitchFamily="2" charset="2"/>
              <a:buChar char="§"/>
            </a:pPr>
            <a:endParaRPr lang="tr-TR" sz="2400" dirty="0" smtClean="0">
              <a:latin typeface="Trebuchet MS" pitchFamily="34" charset="0"/>
            </a:endParaRPr>
          </a:p>
          <a:p>
            <a:pPr>
              <a:buClr>
                <a:schemeClr val="bg2">
                  <a:lumMod val="75000"/>
                </a:schemeClr>
              </a:buClr>
              <a:buFont typeface="Wingdings" pitchFamily="2" charset="2"/>
              <a:buChar char="§"/>
            </a:pPr>
            <a:r>
              <a:rPr lang="tr-TR" sz="2400" dirty="0" smtClean="0">
                <a:latin typeface="Trebuchet MS" pitchFamily="34" charset="0"/>
              </a:rPr>
              <a:t> Soru </a:t>
            </a:r>
            <a:r>
              <a:rPr lang="tr-TR" sz="2400" dirty="0" smtClean="0">
                <a:latin typeface="Trebuchet MS" pitchFamily="34" charset="0"/>
              </a:rPr>
              <a:t>kökündeki bazı ifadeler, sizi şaşırtmak veya soruyu zorlaştırmak </a:t>
            </a:r>
            <a:r>
              <a:rPr lang="tr-TR" sz="2400" dirty="0" smtClean="0">
                <a:latin typeface="Trebuchet MS" pitchFamily="34" charset="0"/>
              </a:rPr>
              <a:t>için </a:t>
            </a:r>
            <a:r>
              <a:rPr lang="tr-TR" sz="2400" dirty="0" smtClean="0">
                <a:latin typeface="Trebuchet MS" pitchFamily="34" charset="0"/>
              </a:rPr>
              <a:t>duymadığınız çeldirici kelimelerden oluşabilir. Örneğin “yakınmak, yadsımak, özgünlük, </a:t>
            </a:r>
            <a:r>
              <a:rPr lang="tr-TR" sz="2400" dirty="0" smtClean="0">
                <a:latin typeface="Trebuchet MS" pitchFamily="34" charset="0"/>
              </a:rPr>
              <a:t>koşulluluk, nesnel, evrensel, nicelik” </a:t>
            </a:r>
            <a:r>
              <a:rPr lang="tr-TR" sz="2400" dirty="0" smtClean="0">
                <a:latin typeface="Trebuchet MS" pitchFamily="34" charset="0"/>
              </a:rPr>
              <a:t>gibi kelimelerin anlamını bilmiyor olabilirsiniz. Bunun için </a:t>
            </a:r>
            <a:r>
              <a:rPr lang="tr-TR" sz="2400" dirty="0" smtClean="0">
                <a:latin typeface="Trebuchet MS" pitchFamily="34" charset="0"/>
              </a:rPr>
              <a:t>bu </a:t>
            </a:r>
            <a:r>
              <a:rPr lang="tr-TR" sz="2400" dirty="0" smtClean="0">
                <a:latin typeface="Trebuchet MS" pitchFamily="34" charset="0"/>
              </a:rPr>
              <a:t>kelimelerin anlamlarını doğru bir şekilde öğrenin</a:t>
            </a:r>
            <a:r>
              <a:rPr lang="tr-TR" sz="2400" dirty="0" smtClean="0">
                <a:latin typeface="Trebuchet MS" pitchFamily="34" charset="0"/>
              </a:rPr>
              <a:t>.</a:t>
            </a:r>
          </a:p>
          <a:p>
            <a:endParaRPr lang="tr-TR" dirty="0" smtClean="0"/>
          </a:p>
          <a:p>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HIZ-problemi-karikatürü.jpg"/>
          <p:cNvPicPr>
            <a:picLocks noChangeAspect="1"/>
          </p:cNvPicPr>
          <p:nvPr/>
        </p:nvPicPr>
        <p:blipFill>
          <a:blip r:embed="rId2" cstate="print"/>
          <a:stretch>
            <a:fillRect/>
          </a:stretch>
        </p:blipFill>
        <p:spPr>
          <a:xfrm>
            <a:off x="1835696" y="437142"/>
            <a:ext cx="5328592" cy="5826251"/>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teog-paragraf-sorusu-nasil-cozulur.jpg"/>
          <p:cNvPicPr>
            <a:picLocks noChangeAspect="1"/>
          </p:cNvPicPr>
          <p:nvPr/>
        </p:nvPicPr>
        <p:blipFill>
          <a:blip r:embed="rId2" cstate="print"/>
          <a:stretch>
            <a:fillRect/>
          </a:stretch>
        </p:blipFill>
        <p:spPr>
          <a:xfrm>
            <a:off x="539552" y="548679"/>
            <a:ext cx="7848872" cy="542693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627784" y="332656"/>
            <a:ext cx="4680520" cy="70788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tr-TR" sz="4000" dirty="0" smtClean="0">
                <a:latin typeface="Trebuchet MS" pitchFamily="34" charset="0"/>
              </a:rPr>
              <a:t>p</a:t>
            </a:r>
            <a:r>
              <a:rPr lang="tr-TR" sz="4000" dirty="0" smtClean="0">
                <a:latin typeface="Trebuchet MS" pitchFamily="34" charset="0"/>
              </a:rPr>
              <a:t>aragraf soruları</a:t>
            </a:r>
            <a:endParaRPr lang="tr-TR" sz="4000" dirty="0">
              <a:latin typeface="Trebuchet MS" pitchFamily="34" charset="0"/>
            </a:endParaRPr>
          </a:p>
        </p:txBody>
      </p:sp>
      <p:sp>
        <p:nvSpPr>
          <p:cNvPr id="3" name="2 Metin kutusu"/>
          <p:cNvSpPr txBox="1"/>
          <p:nvPr/>
        </p:nvSpPr>
        <p:spPr>
          <a:xfrm>
            <a:off x="251520" y="1556792"/>
            <a:ext cx="8712968" cy="5078313"/>
          </a:xfrm>
          <a:prstGeom prst="rect">
            <a:avLst/>
          </a:prstGeom>
          <a:noFill/>
        </p:spPr>
        <p:txBody>
          <a:bodyPr wrap="square" rtlCol="0">
            <a:spAutoFit/>
          </a:bodyPr>
          <a:lstStyle/>
          <a:p>
            <a:pPr>
              <a:buClr>
                <a:srgbClr val="FFC000"/>
              </a:buClr>
              <a:buFont typeface="Wingdings" pitchFamily="2" charset="2"/>
              <a:buChar char="§"/>
            </a:pPr>
            <a:r>
              <a:rPr lang="tr-TR" sz="2400" dirty="0" smtClean="0">
                <a:latin typeface="Trebuchet MS" pitchFamily="34" charset="0"/>
              </a:rPr>
              <a:t> Soru kökünü ve sizden isteneni iyi anlayın. Bazen paragraf kökünde ‘yapılmamıştır’, ‘değinilmemiştir’ gibi olumsuz ifadeler yer alır. Bunlara dikkat edin. Altı çizili sözcükleri dikkati okuyun.</a:t>
            </a:r>
          </a:p>
          <a:p>
            <a:pPr>
              <a:buClr>
                <a:srgbClr val="FFC000"/>
              </a:buClr>
              <a:buFont typeface="Wingdings" pitchFamily="2" charset="2"/>
              <a:buChar char="§"/>
            </a:pPr>
            <a:endParaRPr lang="tr-TR" sz="2400" dirty="0" smtClean="0">
              <a:latin typeface="Trebuchet MS" pitchFamily="34" charset="0"/>
            </a:endParaRPr>
          </a:p>
          <a:p>
            <a:pPr>
              <a:buClr>
                <a:srgbClr val="FFC000"/>
              </a:buClr>
              <a:buFont typeface="Wingdings" pitchFamily="2" charset="2"/>
              <a:buChar char="§"/>
            </a:pPr>
            <a:r>
              <a:rPr lang="tr-TR" sz="2400" dirty="0" smtClean="0">
                <a:latin typeface="Trebuchet MS" pitchFamily="34" charset="0"/>
              </a:rPr>
              <a:t> Tüm şıkları </a:t>
            </a:r>
            <a:r>
              <a:rPr lang="tr-TR" sz="2400" dirty="0" smtClean="0">
                <a:latin typeface="Trebuchet MS" pitchFamily="34" charset="0"/>
              </a:rPr>
              <a:t>okuyun. Bazen ilk şık çeldirici olabilir. D</a:t>
            </a:r>
            <a:r>
              <a:rPr lang="tr-TR" sz="2400" dirty="0" smtClean="0">
                <a:latin typeface="Trebuchet MS" pitchFamily="34" charset="0"/>
              </a:rPr>
              <a:t>iğer </a:t>
            </a:r>
            <a:r>
              <a:rPr lang="tr-TR" sz="2400" dirty="0" smtClean="0">
                <a:latin typeface="Trebuchet MS" pitchFamily="34" charset="0"/>
              </a:rPr>
              <a:t>şıklar </a:t>
            </a:r>
            <a:r>
              <a:rPr lang="tr-TR" sz="2400" dirty="0" smtClean="0">
                <a:latin typeface="Trebuchet MS" pitchFamily="34" charset="0"/>
              </a:rPr>
              <a:t>paragraf konusunu, ana </a:t>
            </a:r>
            <a:r>
              <a:rPr lang="tr-TR" sz="2400" dirty="0" smtClean="0">
                <a:latin typeface="Trebuchet MS" pitchFamily="34" charset="0"/>
              </a:rPr>
              <a:t>düşüncesini daha </a:t>
            </a:r>
            <a:r>
              <a:rPr lang="tr-TR" sz="2400" dirty="0" smtClean="0">
                <a:latin typeface="Trebuchet MS" pitchFamily="34" charset="0"/>
              </a:rPr>
              <a:t>iyi anlatabilir.</a:t>
            </a:r>
          </a:p>
          <a:p>
            <a:pPr>
              <a:buClr>
                <a:srgbClr val="FFC000"/>
              </a:buClr>
              <a:buFont typeface="Wingdings" pitchFamily="2" charset="2"/>
              <a:buChar char="§"/>
            </a:pPr>
            <a:endParaRPr lang="tr-TR" sz="2400" dirty="0" smtClean="0">
              <a:latin typeface="Trebuchet MS" pitchFamily="34" charset="0"/>
            </a:endParaRPr>
          </a:p>
          <a:p>
            <a:pPr>
              <a:buClr>
                <a:srgbClr val="FFC000"/>
              </a:buClr>
              <a:buFont typeface="Wingdings" pitchFamily="2" charset="2"/>
              <a:buChar char="§"/>
            </a:pPr>
            <a:r>
              <a:rPr lang="tr-TR" sz="2400" dirty="0" smtClean="0">
                <a:latin typeface="Trebuchet MS" pitchFamily="34" charset="0"/>
              </a:rPr>
              <a:t> Soruları </a:t>
            </a:r>
            <a:r>
              <a:rPr lang="tr-TR" sz="2400" dirty="0" smtClean="0">
                <a:latin typeface="Trebuchet MS" pitchFamily="34" charset="0"/>
              </a:rPr>
              <a:t>kendinize göre değil, soruda sizden istenilen şekilde yorumlayın. Paragraftaki düşünceye sahip olmayabilirsiniz ancak sizden istenen o paragrafta ne </a:t>
            </a:r>
            <a:r>
              <a:rPr lang="tr-TR" sz="2400" dirty="0" smtClean="0">
                <a:latin typeface="Trebuchet MS" pitchFamily="34" charset="0"/>
              </a:rPr>
              <a:t>anlatıldığıdır. Siz ona göre çözüm yapmalısınız.</a:t>
            </a:r>
          </a:p>
          <a:p>
            <a:endParaRPr lang="tr-TR"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2627784" y="260648"/>
            <a:ext cx="468052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tr-TR" sz="4000" dirty="0" smtClean="0">
                <a:latin typeface="Trebuchet MS" pitchFamily="34" charset="0"/>
              </a:rPr>
              <a:t>p</a:t>
            </a:r>
            <a:r>
              <a:rPr lang="tr-TR" sz="4000" dirty="0" smtClean="0">
                <a:latin typeface="Trebuchet MS" pitchFamily="34" charset="0"/>
              </a:rPr>
              <a:t>aragraf soruları</a:t>
            </a:r>
            <a:endParaRPr lang="tr-TR" sz="4000" dirty="0">
              <a:latin typeface="Trebuchet MS" pitchFamily="34" charset="0"/>
            </a:endParaRPr>
          </a:p>
        </p:txBody>
      </p:sp>
      <p:sp>
        <p:nvSpPr>
          <p:cNvPr id="3" name="2 Metin kutusu"/>
          <p:cNvSpPr txBox="1"/>
          <p:nvPr/>
        </p:nvSpPr>
        <p:spPr>
          <a:xfrm>
            <a:off x="467544" y="1484784"/>
            <a:ext cx="8208912" cy="4524315"/>
          </a:xfrm>
          <a:prstGeom prst="rect">
            <a:avLst/>
          </a:prstGeom>
          <a:noFill/>
        </p:spPr>
        <p:txBody>
          <a:bodyPr wrap="square" rtlCol="0">
            <a:spAutoFit/>
          </a:bodyPr>
          <a:lstStyle/>
          <a:p>
            <a:pPr>
              <a:buClr>
                <a:schemeClr val="accent2"/>
              </a:buClr>
              <a:buFont typeface="Wingdings" pitchFamily="2" charset="2"/>
              <a:buChar char="§"/>
            </a:pPr>
            <a:r>
              <a:rPr lang="tr-TR" sz="2400" dirty="0" smtClean="0">
                <a:latin typeface="Trebuchet MS" pitchFamily="34" charset="0"/>
              </a:rPr>
              <a:t> Uzun </a:t>
            </a:r>
            <a:r>
              <a:rPr lang="tr-TR" sz="2400" dirty="0" smtClean="0">
                <a:latin typeface="Trebuchet MS" pitchFamily="34" charset="0"/>
              </a:rPr>
              <a:t>sorulardan korkmayın! Sorunun uzunluğu ile zorluğu çoğu zaman ters </a:t>
            </a:r>
            <a:r>
              <a:rPr lang="tr-TR" sz="2400" dirty="0" smtClean="0">
                <a:latin typeface="Trebuchet MS" pitchFamily="34" charset="0"/>
              </a:rPr>
              <a:t>orantılıdır. Uzun </a:t>
            </a:r>
            <a:r>
              <a:rPr lang="tr-TR" sz="2400" dirty="0" smtClean="0">
                <a:latin typeface="Trebuchet MS" pitchFamily="34" charset="0"/>
              </a:rPr>
              <a:t>sorularda genellikle olay anlatılır ve olayları akılda tutmak daha kolay olduğu için soruyu daha kolay çözersiniz</a:t>
            </a:r>
            <a:r>
              <a:rPr lang="tr-TR" sz="2400" dirty="0" smtClean="0">
                <a:latin typeface="Trebuchet MS" pitchFamily="34" charset="0"/>
              </a:rPr>
              <a:t>.</a:t>
            </a:r>
          </a:p>
          <a:p>
            <a:pPr>
              <a:buClr>
                <a:schemeClr val="accent2"/>
              </a:buClr>
              <a:buFont typeface="Wingdings" pitchFamily="2" charset="2"/>
              <a:buChar char="§"/>
            </a:pPr>
            <a:endParaRPr lang="tr-TR" sz="2400" dirty="0" smtClean="0">
              <a:latin typeface="Trebuchet MS" pitchFamily="34" charset="0"/>
            </a:endParaRPr>
          </a:p>
          <a:p>
            <a:pPr>
              <a:buClr>
                <a:schemeClr val="accent2"/>
              </a:buClr>
              <a:buFont typeface="Wingdings" pitchFamily="2" charset="2"/>
              <a:buChar char="§"/>
            </a:pPr>
            <a:r>
              <a:rPr lang="tr-TR" sz="2400" dirty="0" smtClean="0">
                <a:latin typeface="Trebuchet MS" pitchFamily="34" charset="0"/>
              </a:rPr>
              <a:t> Bir </a:t>
            </a:r>
            <a:r>
              <a:rPr lang="tr-TR" sz="2400" dirty="0" smtClean="0">
                <a:latin typeface="Trebuchet MS" pitchFamily="34" charset="0"/>
              </a:rPr>
              <a:t>paragrafın ana düşüncesi genellikle son </a:t>
            </a:r>
            <a:r>
              <a:rPr lang="tr-TR" sz="2400" dirty="0" smtClean="0">
                <a:latin typeface="Trebuchet MS" pitchFamily="34" charset="0"/>
              </a:rPr>
              <a:t>cümlelerdedir</a:t>
            </a:r>
            <a:r>
              <a:rPr lang="tr-TR" sz="2400" dirty="0" smtClean="0">
                <a:latin typeface="Trebuchet MS" pitchFamily="34" charset="0"/>
              </a:rPr>
              <a:t>. İstisnai durumlar olabileceğini göz ardı etmeden ana düşünceyi son </a:t>
            </a:r>
            <a:r>
              <a:rPr lang="tr-TR" sz="2400" dirty="0" smtClean="0">
                <a:latin typeface="Trebuchet MS" pitchFamily="34" charset="0"/>
              </a:rPr>
              <a:t>cümlelerde </a:t>
            </a:r>
            <a:r>
              <a:rPr lang="tr-TR" sz="2400" dirty="0" smtClean="0">
                <a:latin typeface="Trebuchet MS" pitchFamily="34" charset="0"/>
              </a:rPr>
              <a:t>arayın</a:t>
            </a:r>
            <a:r>
              <a:rPr lang="tr-TR" sz="2400" dirty="0" smtClean="0">
                <a:latin typeface="Trebuchet MS" pitchFamily="34" charset="0"/>
              </a:rPr>
              <a:t>.</a:t>
            </a:r>
          </a:p>
          <a:p>
            <a:pPr>
              <a:buClr>
                <a:schemeClr val="accent2"/>
              </a:buClr>
              <a:buFont typeface="Wingdings" pitchFamily="2" charset="2"/>
              <a:buChar char="§"/>
            </a:pPr>
            <a:endParaRPr lang="tr-TR" sz="2400" dirty="0" smtClean="0">
              <a:latin typeface="Trebuchet MS" pitchFamily="34" charset="0"/>
            </a:endParaRPr>
          </a:p>
          <a:p>
            <a:pPr>
              <a:buClr>
                <a:schemeClr val="accent2"/>
              </a:buClr>
              <a:buFont typeface="Wingdings" pitchFamily="2" charset="2"/>
              <a:buChar char="§"/>
            </a:pPr>
            <a:r>
              <a:rPr lang="tr-TR" sz="2400" dirty="0" smtClean="0">
                <a:latin typeface="Trebuchet MS" pitchFamily="34" charset="0"/>
              </a:rPr>
              <a:t> Paragraf soruları bize fazla zaman kaybettirebilir. Pratik </a:t>
            </a:r>
            <a:r>
              <a:rPr lang="tr-TR" sz="2400" dirty="0" smtClean="0">
                <a:latin typeface="Trebuchet MS" pitchFamily="34" charset="0"/>
              </a:rPr>
              <a:t>kazanıp hızlıca çözmek çok önemlidir. Pratik kazanmak için ise düzenli bir şekilde soru çözmeniz gerekir</a:t>
            </a:r>
            <a:r>
              <a:rPr lang="tr-TR" sz="2400" dirty="0" smtClean="0">
                <a:latin typeface="Trebuchet MS" pitchFamily="34" charset="0"/>
              </a:rPr>
              <a:t>.</a:t>
            </a:r>
            <a:endParaRPr lang="tr-TR" sz="2400" dirty="0">
              <a:latin typeface="Trebuchet MS"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smtClean="0">
                <a:solidFill>
                  <a:srgbClr val="FFFFFF"/>
                </a:solidFill>
                <a:latin typeface="Arial Bold"/>
                <a:cs typeface="Arial Bold"/>
              </a:rPr>
              <a:t>univerist.com</a:t>
            </a:r>
          </a:p>
          <a:p>
            <a:pPr>
              <a:lnSpc>
                <a:spcPts val="2760"/>
              </a:lnSpc>
            </a:pPr>
            <a:endParaRPr lang="en-CA" sz="2402">
              <a:solidFill>
                <a:srgbClr val="000000"/>
              </a:solidFill>
            </a:endParaRPr>
          </a:p>
        </p:txBody>
      </p:sp>
      <p:sp>
        <p:nvSpPr>
          <p:cNvPr id="7" name="6 Metin kutusu"/>
          <p:cNvSpPr txBox="1"/>
          <p:nvPr/>
        </p:nvSpPr>
        <p:spPr>
          <a:xfrm>
            <a:off x="2627784" y="260648"/>
            <a:ext cx="4680520" cy="132343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tr-TR" sz="4000" dirty="0" smtClean="0">
                <a:latin typeface="Trebuchet MS" pitchFamily="34" charset="0"/>
              </a:rPr>
              <a:t>ç</a:t>
            </a:r>
            <a:r>
              <a:rPr lang="tr-TR" sz="4000" dirty="0" smtClean="0">
                <a:latin typeface="Trebuchet MS" pitchFamily="34" charset="0"/>
              </a:rPr>
              <a:t>ıkmış sorular,</a:t>
            </a:r>
          </a:p>
          <a:p>
            <a:pPr algn="ctr"/>
            <a:r>
              <a:rPr lang="tr-TR" sz="4000" dirty="0" smtClean="0">
                <a:latin typeface="Trebuchet MS" pitchFamily="34" charset="0"/>
              </a:rPr>
              <a:t>ö</a:t>
            </a:r>
            <a:r>
              <a:rPr lang="tr-TR" sz="4000" dirty="0" smtClean="0">
                <a:latin typeface="Trebuchet MS" pitchFamily="34" charset="0"/>
              </a:rPr>
              <a:t>rnek sorular</a:t>
            </a:r>
            <a:endParaRPr lang="tr-TR" sz="4000" dirty="0">
              <a:latin typeface="Trebuchet MS" pitchFamily="34" charset="0"/>
            </a:endParaRPr>
          </a:p>
        </p:txBody>
      </p:sp>
      <p:sp>
        <p:nvSpPr>
          <p:cNvPr id="8" name="7 Metin kutusu"/>
          <p:cNvSpPr txBox="1"/>
          <p:nvPr/>
        </p:nvSpPr>
        <p:spPr>
          <a:xfrm>
            <a:off x="611560" y="1772816"/>
            <a:ext cx="8064896" cy="4524315"/>
          </a:xfrm>
          <a:prstGeom prst="rect">
            <a:avLst/>
          </a:prstGeom>
          <a:noFill/>
        </p:spPr>
        <p:txBody>
          <a:bodyPr wrap="square" rtlCol="0">
            <a:spAutoFit/>
          </a:bodyPr>
          <a:lstStyle/>
          <a:p>
            <a:pPr>
              <a:buClr>
                <a:schemeClr val="tx2"/>
              </a:buClr>
              <a:buFont typeface="Wingdings" pitchFamily="2" charset="2"/>
              <a:buChar char="§"/>
            </a:pPr>
            <a:r>
              <a:rPr lang="tr-TR" sz="2400" dirty="0" smtClean="0">
                <a:latin typeface="Trebuchet MS" pitchFamily="34" charset="0"/>
              </a:rPr>
              <a:t> Önceki senelerde sınavlarda çıkmış sorular bizlere çok önemli birer yol göstericidir. Bu yüzden çıkmış soruları çözmeyi unutmuyoruz!</a:t>
            </a:r>
          </a:p>
          <a:p>
            <a:pPr>
              <a:buClr>
                <a:schemeClr val="tx2"/>
              </a:buClr>
              <a:buFont typeface="Wingdings" pitchFamily="2" charset="2"/>
              <a:buChar char="§"/>
            </a:pPr>
            <a:endParaRPr lang="tr-TR" sz="2400" dirty="0" smtClean="0">
              <a:latin typeface="Trebuchet MS" pitchFamily="34" charset="0"/>
            </a:endParaRPr>
          </a:p>
          <a:p>
            <a:pPr>
              <a:buClr>
                <a:schemeClr val="tx2"/>
              </a:buClr>
              <a:buFont typeface="Wingdings" pitchFamily="2" charset="2"/>
              <a:buChar char="§"/>
            </a:pPr>
            <a:r>
              <a:rPr lang="tr-TR" sz="2400" dirty="0" smtClean="0">
                <a:latin typeface="Trebuchet MS" pitchFamily="34" charset="0"/>
              </a:rPr>
              <a:t> Her ay yayımlanan ‘’örnek sorular’’ sınavda çıkacak soruların hemen hemen aynısı gibidir. Bu yüzden bu soruları çözmeyi de unutmuyoruz.</a:t>
            </a:r>
          </a:p>
          <a:p>
            <a:pPr>
              <a:buClr>
                <a:schemeClr val="tx2"/>
              </a:buClr>
              <a:buFont typeface="Wingdings" pitchFamily="2" charset="2"/>
              <a:buChar char="§"/>
            </a:pPr>
            <a:endParaRPr lang="tr-TR" sz="2400" dirty="0" smtClean="0">
              <a:latin typeface="Trebuchet MS" pitchFamily="34" charset="0"/>
            </a:endParaRPr>
          </a:p>
          <a:p>
            <a:pPr>
              <a:buClr>
                <a:schemeClr val="tx2"/>
              </a:buClr>
              <a:buFont typeface="Wingdings" pitchFamily="2" charset="2"/>
              <a:buChar char="§"/>
            </a:pPr>
            <a:r>
              <a:rPr lang="tr-TR" sz="2400" dirty="0" smtClean="0">
                <a:latin typeface="Trebuchet MS" pitchFamily="34" charset="0"/>
              </a:rPr>
              <a:t> Deneme sınavları birer ‘’sınav provası’’ olarak işlev görür. Bu yüzden deneme sınavlarına katılmalı ve sınava gidiyormuş gibi o gün evden çıkmalıyız. Unutmayın denedikçe daha profesyonel oluruz</a:t>
            </a:r>
            <a:r>
              <a:rPr lang="tr-TR" dirty="0" smtClean="0"/>
              <a:t>.</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0x0-2020-lgs-ornek-sorulari-aciklandi-meb-lgs-ekim-ayi-ornek-sozel-ve-sayisal-sorulari-burada-tamami-1572415980864.jpg"/>
          <p:cNvPicPr>
            <a:picLocks noChangeAspect="1"/>
          </p:cNvPicPr>
          <p:nvPr/>
        </p:nvPicPr>
        <p:blipFill>
          <a:blip r:embed="rId2" cstate="print"/>
          <a:stretch>
            <a:fillRect/>
          </a:stretch>
        </p:blipFill>
        <p:spPr>
          <a:xfrm>
            <a:off x="251520" y="332656"/>
            <a:ext cx="4152602" cy="5873294"/>
          </a:xfrm>
          <a:prstGeom prst="rect">
            <a:avLst/>
          </a:prstGeom>
        </p:spPr>
      </p:pic>
      <p:pic>
        <p:nvPicPr>
          <p:cNvPr id="3" name="2 Resim" descr="e71d33ef-2d13-4e69-be02-dd05e5f94ac5.jpg"/>
          <p:cNvPicPr>
            <a:picLocks noChangeAspect="1"/>
          </p:cNvPicPr>
          <p:nvPr/>
        </p:nvPicPr>
        <p:blipFill>
          <a:blip r:embed="rId3" cstate="print"/>
          <a:stretch>
            <a:fillRect/>
          </a:stretch>
        </p:blipFill>
        <p:spPr>
          <a:xfrm>
            <a:off x="4572000" y="188640"/>
            <a:ext cx="4361382" cy="616530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yagram"/>
          <p:cNvGraphicFramePr/>
          <p:nvPr/>
        </p:nvGraphicFramePr>
        <p:xfrm>
          <a:off x="1547664" y="18448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4 Resim" descr="veresiye-satan-pesin-satan-kanvas-tablo.jpg"/>
          <p:cNvPicPr>
            <a:picLocks noChangeAspect="1"/>
          </p:cNvPicPr>
          <p:nvPr/>
        </p:nvPicPr>
        <p:blipFill>
          <a:blip r:embed="rId7" cstate="print"/>
          <a:stretch>
            <a:fillRect/>
          </a:stretch>
        </p:blipFill>
        <p:spPr>
          <a:xfrm>
            <a:off x="2483768" y="620688"/>
            <a:ext cx="4392488" cy="2448272"/>
          </a:xfrm>
          <a:prstGeom prst="rect">
            <a:avLst/>
          </a:prstGeom>
        </p:spPr>
      </p:pic>
      <p:sp>
        <p:nvSpPr>
          <p:cNvPr id="6" name="5 Metin kutusu"/>
          <p:cNvSpPr txBox="1"/>
          <p:nvPr/>
        </p:nvSpPr>
        <p:spPr>
          <a:xfrm>
            <a:off x="2555776" y="692696"/>
            <a:ext cx="2088232" cy="230832"/>
          </a:xfrm>
          <a:prstGeom prst="rect">
            <a:avLst/>
          </a:prstGeom>
          <a:solidFill>
            <a:schemeClr val="tx1"/>
          </a:solidFill>
        </p:spPr>
        <p:txBody>
          <a:bodyPr wrap="square" rtlCol="0">
            <a:spAutoFit/>
          </a:bodyPr>
          <a:lstStyle/>
          <a:p>
            <a:pPr algn="ctr"/>
            <a:r>
              <a:rPr lang="tr-TR" sz="900" b="1" dirty="0" smtClean="0">
                <a:solidFill>
                  <a:schemeClr val="bg1"/>
                </a:solidFill>
                <a:latin typeface="Trebuchet MS" pitchFamily="34" charset="0"/>
              </a:rPr>
              <a:t>REHBERLİK SERVİSİNE GELMEYEN</a:t>
            </a:r>
            <a:endParaRPr lang="tr-TR" sz="900" b="1" dirty="0">
              <a:solidFill>
                <a:schemeClr val="bg1"/>
              </a:solidFill>
              <a:latin typeface="Trebuchet MS" pitchFamily="34" charset="0"/>
            </a:endParaRPr>
          </a:p>
        </p:txBody>
      </p:sp>
      <p:sp>
        <p:nvSpPr>
          <p:cNvPr id="7" name="6 Metin kutusu"/>
          <p:cNvSpPr txBox="1"/>
          <p:nvPr/>
        </p:nvSpPr>
        <p:spPr>
          <a:xfrm>
            <a:off x="4716016" y="692696"/>
            <a:ext cx="2088232" cy="230832"/>
          </a:xfrm>
          <a:prstGeom prst="rect">
            <a:avLst/>
          </a:prstGeom>
          <a:solidFill>
            <a:schemeClr val="tx1"/>
          </a:solidFill>
        </p:spPr>
        <p:txBody>
          <a:bodyPr wrap="square" rtlCol="0">
            <a:spAutoFit/>
          </a:bodyPr>
          <a:lstStyle/>
          <a:p>
            <a:pPr algn="ctr"/>
            <a:r>
              <a:rPr lang="tr-TR" sz="900" b="1" dirty="0" smtClean="0">
                <a:solidFill>
                  <a:schemeClr val="bg1"/>
                </a:solidFill>
                <a:latin typeface="Trebuchet MS" pitchFamily="34" charset="0"/>
              </a:rPr>
              <a:t>REHBERLİK SERVİSİNE GELEN</a:t>
            </a:r>
            <a:endParaRPr lang="tr-TR" sz="900" b="1" dirty="0">
              <a:solidFill>
                <a:schemeClr val="bg1"/>
              </a:solidFill>
              <a:latin typeface="Trebuchet MS"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smtClean="0">
                <a:solidFill>
                  <a:srgbClr val="FFFFFF"/>
                </a:solidFill>
                <a:latin typeface="Arial Bold"/>
                <a:cs typeface="Arial Bold"/>
              </a:rPr>
              <a:t>univerist.com</a:t>
            </a:r>
          </a:p>
          <a:p>
            <a:pPr>
              <a:lnSpc>
                <a:spcPts val="2760"/>
              </a:lnSpc>
            </a:pPr>
            <a:endParaRPr lang="en-CA" sz="2402">
              <a:solidFill>
                <a:srgbClr val="000000"/>
              </a:solidFill>
            </a:endParaRPr>
          </a:p>
        </p:txBody>
      </p:sp>
      <p:sp>
        <p:nvSpPr>
          <p:cNvPr id="6" name="TextBox 6"/>
          <p:cNvSpPr txBox="1"/>
          <p:nvPr/>
        </p:nvSpPr>
        <p:spPr>
          <a:xfrm>
            <a:off x="323528" y="188640"/>
            <a:ext cx="5472608" cy="538609"/>
          </a:xfrm>
          <a:prstGeom prst="rect">
            <a:avLst/>
          </a:prstGeom>
          <a:noFill/>
        </p:spPr>
        <p:txBody>
          <a:bodyPr vert="horz" wrap="square" lIns="0" tIns="0" rIns="0" bIns="0" rtlCol="0">
            <a:spAutoFit/>
          </a:bodyPr>
          <a:lstStyle/>
          <a:p>
            <a:pPr>
              <a:lnSpc>
                <a:spcPts val="2070"/>
              </a:lnSpc>
            </a:pPr>
            <a:endParaRPr lang="en-CA" sz="1709" dirty="0" smtClean="0">
              <a:solidFill>
                <a:srgbClr val="000000"/>
              </a:solidFill>
              <a:latin typeface="Arial"/>
              <a:cs typeface="Arial"/>
            </a:endParaRPr>
          </a:p>
          <a:p>
            <a:pPr>
              <a:lnSpc>
                <a:spcPts val="2070"/>
              </a:lnSpc>
            </a:pPr>
            <a:r>
              <a:rPr lang="tr-TR" dirty="0" smtClean="0"/>
              <a:t> </a:t>
            </a:r>
            <a:endParaRPr dirty="0"/>
          </a:p>
        </p:txBody>
      </p:sp>
      <p:graphicFrame>
        <p:nvGraphicFramePr>
          <p:cNvPr id="16" name="15 Diyagram"/>
          <p:cNvGraphicFramePr/>
          <p:nvPr/>
        </p:nvGraphicFramePr>
        <p:xfrm>
          <a:off x="683568" y="1340768"/>
          <a:ext cx="77768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16 Metin kutusu"/>
          <p:cNvSpPr txBox="1"/>
          <p:nvPr/>
        </p:nvSpPr>
        <p:spPr>
          <a:xfrm>
            <a:off x="971600" y="620688"/>
            <a:ext cx="6984776"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pPr algn="ctr"/>
            <a:r>
              <a:rPr lang="tr-TR" b="1" dirty="0" smtClean="0">
                <a:latin typeface="Trebuchet MS" pitchFamily="34" charset="0"/>
              </a:rPr>
              <a:t>ÖNEMLİ KAVRAMLAR</a:t>
            </a:r>
            <a:endParaRPr lang="tr-TR" b="1" dirty="0">
              <a:latin typeface="Trebuchet MS"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etin kutusu"/>
          <p:cNvSpPr txBox="1"/>
          <p:nvPr/>
        </p:nvSpPr>
        <p:spPr>
          <a:xfrm>
            <a:off x="683568" y="1412776"/>
            <a:ext cx="7776864" cy="4524315"/>
          </a:xfrm>
          <a:prstGeom prst="rect">
            <a:avLst/>
          </a:prstGeom>
          <a:noFill/>
        </p:spPr>
        <p:txBody>
          <a:bodyPr wrap="square" rtlCol="0">
            <a:spAutoFit/>
          </a:bodyPr>
          <a:lstStyle/>
          <a:p>
            <a:pPr>
              <a:buClr>
                <a:srgbClr val="FF0000"/>
              </a:buClr>
              <a:buFont typeface="Wingdings" pitchFamily="2" charset="2"/>
              <a:buChar char="§"/>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Soruda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sizden</a:t>
            </a:r>
            <a:r>
              <a:rPr lang="en-CA" sz="2400" dirty="0" smtClean="0">
                <a:solidFill>
                  <a:srgbClr val="000000"/>
                </a:solidFill>
                <a:latin typeface="Trebuchet MS" pitchFamily="34" charset="0"/>
                <a:cs typeface="Arial"/>
              </a:rPr>
              <a:t> ne </a:t>
            </a:r>
            <a:r>
              <a:rPr lang="en-CA" sz="2400" dirty="0" err="1" smtClean="0">
                <a:solidFill>
                  <a:srgbClr val="000000"/>
                </a:solidFill>
                <a:latin typeface="Trebuchet MS" pitchFamily="34" charset="0"/>
                <a:cs typeface="Arial"/>
              </a:rPr>
              <a:t>isteniyorsa</a:t>
            </a:r>
            <a:r>
              <a:rPr lang="en-CA" sz="2400" dirty="0" smtClean="0">
                <a:solidFill>
                  <a:srgbClr val="000000"/>
                </a:solidFill>
                <a:latin typeface="Trebuchet MS" pitchFamily="34" charset="0"/>
                <a:cs typeface="Arial"/>
              </a:rPr>
              <a:t> ne </a:t>
            </a:r>
            <a:r>
              <a:rPr lang="en-CA" sz="2400" dirty="0" err="1" smtClean="0">
                <a:solidFill>
                  <a:srgbClr val="000000"/>
                </a:solidFill>
                <a:latin typeface="Trebuchet MS" pitchFamily="34" charset="0"/>
                <a:cs typeface="Arial"/>
              </a:rPr>
              <a:t>eksik</a:t>
            </a:r>
            <a:r>
              <a:rPr lang="en-CA" sz="2400" dirty="0" smtClean="0">
                <a:solidFill>
                  <a:srgbClr val="000000"/>
                </a:solidFill>
                <a:latin typeface="Trebuchet MS" pitchFamily="34" charset="0"/>
                <a:cs typeface="Arial"/>
              </a:rPr>
              <a:t> ne </a:t>
            </a:r>
            <a:r>
              <a:rPr lang="en-CA" sz="2400" dirty="0" err="1" smtClean="0">
                <a:solidFill>
                  <a:srgbClr val="000000"/>
                </a:solidFill>
                <a:latin typeface="Trebuchet MS" pitchFamily="34" charset="0"/>
                <a:cs typeface="Arial"/>
              </a:rPr>
              <a:t>fazla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isteneni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düşünmelisiniz</a:t>
            </a:r>
            <a:r>
              <a:rPr lang="en-CA" sz="2400" dirty="0" smtClean="0">
                <a:solidFill>
                  <a:srgbClr val="000000"/>
                </a:solidFill>
                <a:latin typeface="Trebuchet MS" pitchFamily="34" charset="0"/>
                <a:cs typeface="Arial"/>
              </a:rPr>
              <a:t>.</a:t>
            </a:r>
            <a:endParaRPr lang="tr-TR" sz="2400" dirty="0" smtClean="0">
              <a:solidFill>
                <a:srgbClr val="000000"/>
              </a:solidFill>
              <a:latin typeface="Trebuchet MS" pitchFamily="34" charset="0"/>
              <a:cs typeface="Arial"/>
            </a:endParaRPr>
          </a:p>
          <a:p>
            <a:pPr>
              <a:buClr>
                <a:srgbClr val="FF0000"/>
              </a:buClr>
              <a:buFont typeface="Wingdings" pitchFamily="2" charset="2"/>
              <a:buChar char="§"/>
            </a:pPr>
            <a:endParaRPr lang="tr-TR" sz="2400" dirty="0" smtClean="0">
              <a:solidFill>
                <a:srgbClr val="000000"/>
              </a:solidFill>
              <a:latin typeface="Trebuchet MS" pitchFamily="34" charset="0"/>
              <a:cs typeface="Arial"/>
            </a:endParaRPr>
          </a:p>
          <a:p>
            <a:pPr>
              <a:buClr>
                <a:srgbClr val="FF0000"/>
              </a:buClr>
              <a:buFont typeface="Wingdings" pitchFamily="2" charset="2"/>
              <a:buChar char="§"/>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Bazı</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sorular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sizin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için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çok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kolay</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gelir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cevabın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böyle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kolay</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şık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olamayacağını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düşünürsünüz</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Oysa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bazen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böyle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kolay</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sormakta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işin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tekniğinin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parçasıdır</a:t>
            </a:r>
            <a:r>
              <a:rPr lang="en-CA" sz="2400" dirty="0" smtClean="0">
                <a:solidFill>
                  <a:srgbClr val="000000"/>
                </a:solidFill>
                <a:latin typeface="Trebuchet MS" pitchFamily="34" charset="0"/>
                <a:cs typeface="Arial"/>
              </a:rPr>
              <a:t>.</a:t>
            </a:r>
            <a:endParaRPr lang="tr-TR" sz="2400" dirty="0" smtClean="0">
              <a:solidFill>
                <a:srgbClr val="000000"/>
              </a:solidFill>
              <a:latin typeface="Trebuchet MS" pitchFamily="34" charset="0"/>
              <a:cs typeface="Arial"/>
            </a:endParaRPr>
          </a:p>
          <a:p>
            <a:pPr>
              <a:buClr>
                <a:srgbClr val="FF0000"/>
              </a:buClr>
              <a:buFont typeface="Wingdings" pitchFamily="2" charset="2"/>
              <a:buChar char="§"/>
            </a:pPr>
            <a:endParaRPr lang="tr-TR" sz="2400" dirty="0" smtClean="0">
              <a:solidFill>
                <a:srgbClr val="000000"/>
              </a:solidFill>
              <a:latin typeface="Trebuchet MS" pitchFamily="34" charset="0"/>
              <a:cs typeface="Arial"/>
            </a:endParaRPr>
          </a:p>
          <a:p>
            <a:pPr>
              <a:buClr>
                <a:srgbClr val="FF0000"/>
              </a:buClr>
              <a:buFont typeface="Wingdings" pitchFamily="2" charset="2"/>
              <a:buChar char="§"/>
              <a:tabLst>
                <a:tab pos="279400" algn="l"/>
              </a:tabLst>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önyargılı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yaklaşmamalısınız</a:t>
            </a:r>
            <a:r>
              <a:rPr lang="en-CA" sz="2400" dirty="0" smtClean="0">
                <a:solidFill>
                  <a:srgbClr val="000000"/>
                </a:solidFill>
                <a:latin typeface="Trebuchet MS" pitchFamily="34" charset="0"/>
                <a:cs typeface="Arial"/>
              </a:rPr>
              <a:t>. "Bu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zor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yapamam</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kolay</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cevap</a:t>
            </a:r>
            <a:r>
              <a:rPr lang="tr-TR" sz="2400" dirty="0" smtClean="0">
                <a:solidFill>
                  <a:srgbClr val="000000"/>
                </a:solidFill>
                <a:latin typeface="Trebuchet MS" pitchFamily="34" charset="0"/>
                <a:cs typeface="Arial"/>
              </a:rPr>
              <a:t> kesin</a:t>
            </a:r>
            <a:r>
              <a:rPr lang="en-CA" sz="2400" dirty="0" smtClean="0">
                <a:solidFill>
                  <a:srgbClr val="000000"/>
                </a:solidFill>
                <a:latin typeface="Trebuchet MS" pitchFamily="34" charset="0"/>
                <a:cs typeface="Arial"/>
              </a:rPr>
              <a:t> x </a:t>
            </a:r>
            <a:r>
              <a:rPr lang="en-CA" sz="2400" dirty="0" err="1" smtClean="0">
                <a:solidFill>
                  <a:srgbClr val="000000"/>
                </a:solidFill>
                <a:latin typeface="Trebuchet MS" pitchFamily="34" charset="0"/>
                <a:cs typeface="Arial"/>
              </a:rPr>
              <a:t>şıkkı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gibi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zaman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kazanmaya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yönelik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aceleci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davranışlar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kazanmak</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yerine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kaybettir</a:t>
            </a:r>
            <a:r>
              <a:rPr lang="tr-TR" sz="2400" dirty="0" err="1" smtClean="0">
                <a:solidFill>
                  <a:srgbClr val="000000"/>
                </a:solidFill>
                <a:latin typeface="Trebuchet MS" pitchFamily="34" charset="0"/>
                <a:cs typeface="Arial"/>
              </a:rPr>
              <a:t>ebilir</a:t>
            </a:r>
            <a:r>
              <a:rPr lang="tr-TR" sz="2400" dirty="0" smtClean="0">
                <a:solidFill>
                  <a:srgbClr val="000000"/>
                </a:solidFill>
                <a:latin typeface="Trebuchet MS" pitchFamily="34" charset="0"/>
                <a:cs typeface="Arial"/>
              </a:rPr>
              <a:t>.</a:t>
            </a:r>
            <a:endParaRPr lang="en-CA" sz="2400" dirty="0" smtClean="0">
              <a:solidFill>
                <a:srgbClr val="000000"/>
              </a:solidFill>
              <a:latin typeface="Trebuchet MS" pitchFamily="34" charset="0"/>
              <a:cs typeface="Arial"/>
            </a:endParaRPr>
          </a:p>
        </p:txBody>
      </p:sp>
      <p:sp>
        <p:nvSpPr>
          <p:cNvPr id="10" name="9 Metin kutusu"/>
          <p:cNvSpPr txBox="1"/>
          <p:nvPr/>
        </p:nvSpPr>
        <p:spPr>
          <a:xfrm>
            <a:off x="3059832" y="548680"/>
            <a:ext cx="3240360" cy="707886"/>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r>
              <a:rPr lang="tr-TR" sz="4000" dirty="0" smtClean="0">
                <a:latin typeface="Trebuchet MS" pitchFamily="34" charset="0"/>
              </a:rPr>
              <a:t>bazı ipuçları</a:t>
            </a:r>
            <a:endParaRPr lang="tr-TR" sz="4000" dirty="0">
              <a:latin typeface="Trebuchet MS"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smtClean="0">
                <a:solidFill>
                  <a:srgbClr val="FFFFFF"/>
                </a:solidFill>
                <a:latin typeface="Arial Bold"/>
                <a:cs typeface="Arial Bold"/>
              </a:rPr>
              <a:t>univerist.com</a:t>
            </a:r>
          </a:p>
          <a:p>
            <a:pPr>
              <a:lnSpc>
                <a:spcPts val="2760"/>
              </a:lnSpc>
            </a:pPr>
            <a:endParaRPr lang="en-CA" sz="2402">
              <a:solidFill>
                <a:srgbClr val="000000"/>
              </a:solidFill>
            </a:endParaRPr>
          </a:p>
        </p:txBody>
      </p:sp>
      <p:sp>
        <p:nvSpPr>
          <p:cNvPr id="4" name="TextBox 4"/>
          <p:cNvSpPr txBox="1"/>
          <p:nvPr/>
        </p:nvSpPr>
        <p:spPr>
          <a:xfrm>
            <a:off x="762000" y="2730500"/>
            <a:ext cx="65" cy="487313"/>
          </a:xfrm>
          <a:prstGeom prst="rect">
            <a:avLst/>
          </a:prstGeom>
          <a:noFill/>
        </p:spPr>
        <p:txBody>
          <a:bodyPr vert="horz" wrap="none" lIns="0" tIns="0" rIns="0" bIns="0" rtlCol="0">
            <a:spAutoFit/>
          </a:bodyPr>
          <a:lstStyle/>
          <a:p>
            <a:pPr>
              <a:lnSpc>
                <a:spcPts val="1875"/>
              </a:lnSpc>
            </a:pPr>
            <a:endParaRPr lang="en-CA" sz="1802" dirty="0" smtClean="0">
              <a:solidFill>
                <a:srgbClr val="000000"/>
              </a:solidFill>
              <a:latin typeface="Arial"/>
              <a:cs typeface="Arial"/>
            </a:endParaRPr>
          </a:p>
          <a:p>
            <a:pPr>
              <a:lnSpc>
                <a:spcPts val="1875"/>
              </a:lnSpc>
            </a:pPr>
            <a:endParaRPr lang="en-CA" sz="1802" dirty="0">
              <a:solidFill>
                <a:srgbClr val="000000"/>
              </a:solidFill>
            </a:endParaRPr>
          </a:p>
        </p:txBody>
      </p:sp>
      <p:sp>
        <p:nvSpPr>
          <p:cNvPr id="5" name="TextBox 5"/>
          <p:cNvSpPr txBox="1"/>
          <p:nvPr/>
        </p:nvSpPr>
        <p:spPr>
          <a:xfrm>
            <a:off x="762000" y="2959100"/>
            <a:ext cx="336631" cy="256480"/>
          </a:xfrm>
          <a:prstGeom prst="rect">
            <a:avLst/>
          </a:prstGeom>
          <a:noFill/>
        </p:spPr>
        <p:txBody>
          <a:bodyPr vert="horz" wrap="none" lIns="0" tIns="0" rIns="0" bIns="0" rtlCol="0">
            <a:spAutoFit/>
          </a:bodyPr>
          <a:lstStyle/>
          <a:p>
            <a:pPr>
              <a:lnSpc>
                <a:spcPts val="2025"/>
              </a:lnSpc>
            </a:pPr>
            <a:r>
              <a:rPr lang="tr-TR" sz="1800" dirty="0" smtClean="0">
                <a:solidFill>
                  <a:srgbClr val="000000"/>
                </a:solidFill>
              </a:rPr>
              <a:t>      </a:t>
            </a:r>
            <a:endParaRPr lang="en-CA" sz="1800" dirty="0">
              <a:solidFill>
                <a:srgbClr val="000000"/>
              </a:solidFill>
            </a:endParaRPr>
          </a:p>
        </p:txBody>
      </p:sp>
      <p:sp>
        <p:nvSpPr>
          <p:cNvPr id="6" name="TextBox 6"/>
          <p:cNvSpPr txBox="1"/>
          <p:nvPr/>
        </p:nvSpPr>
        <p:spPr>
          <a:xfrm>
            <a:off x="482600" y="4293096"/>
            <a:ext cx="7833816" cy="769441"/>
          </a:xfrm>
          <a:prstGeom prst="rect">
            <a:avLst/>
          </a:prstGeom>
          <a:noFill/>
        </p:spPr>
        <p:txBody>
          <a:bodyPr vert="horz" wrap="square" lIns="0" tIns="0" rIns="0" bIns="0" rtlCol="0">
            <a:spAutoFit/>
          </a:bodyPr>
          <a:lstStyle/>
          <a:p>
            <a:pPr>
              <a:lnSpc>
                <a:spcPts val="1950"/>
              </a:lnSpc>
              <a:tabLst>
                <a:tab pos="279400" algn="l"/>
                <a:tab pos="279400" algn="l"/>
              </a:tabLst>
            </a:pPr>
            <a:endParaRPr lang="en-CA" sz="1802" dirty="0" smtClean="0">
              <a:solidFill>
                <a:srgbClr val="000000"/>
              </a:solidFill>
              <a:latin typeface="Arial"/>
              <a:cs typeface="Arial"/>
            </a:endParaRPr>
          </a:p>
          <a:p>
            <a:pPr>
              <a:lnSpc>
                <a:spcPts val="1950"/>
              </a:lnSpc>
              <a:tabLst>
                <a:tab pos="279400" algn="l"/>
                <a:tab pos="279400" algn="l"/>
              </a:tabLst>
            </a:pPr>
            <a:endParaRPr lang="en-CA" sz="1800" dirty="0" smtClean="0">
              <a:solidFill>
                <a:srgbClr val="000000"/>
              </a:solidFill>
              <a:latin typeface="Arial"/>
              <a:cs typeface="Arial"/>
            </a:endParaRPr>
          </a:p>
          <a:p>
            <a:pPr>
              <a:lnSpc>
                <a:spcPts val="1950"/>
              </a:lnSpc>
            </a:pPr>
            <a:endParaRPr lang="en-CA" sz="1800" dirty="0">
              <a:solidFill>
                <a:srgbClr val="000000"/>
              </a:solidFill>
            </a:endParaRPr>
          </a:p>
        </p:txBody>
      </p:sp>
      <p:sp>
        <p:nvSpPr>
          <p:cNvPr id="9" name="8 Metin kutusu"/>
          <p:cNvSpPr txBox="1"/>
          <p:nvPr/>
        </p:nvSpPr>
        <p:spPr>
          <a:xfrm>
            <a:off x="3059832" y="548680"/>
            <a:ext cx="3240360" cy="707886"/>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tr-TR" sz="4000" dirty="0" smtClean="0">
                <a:latin typeface="Trebuchet MS" pitchFamily="34" charset="0"/>
              </a:rPr>
              <a:t>bazı ipuçları</a:t>
            </a:r>
            <a:endParaRPr lang="tr-TR" sz="4000" dirty="0">
              <a:latin typeface="Trebuchet MS" pitchFamily="34" charset="0"/>
            </a:endParaRPr>
          </a:p>
        </p:txBody>
      </p:sp>
      <p:sp>
        <p:nvSpPr>
          <p:cNvPr id="10" name="9 Metin kutusu"/>
          <p:cNvSpPr txBox="1"/>
          <p:nvPr/>
        </p:nvSpPr>
        <p:spPr>
          <a:xfrm>
            <a:off x="611560" y="1412776"/>
            <a:ext cx="7920880" cy="5137304"/>
          </a:xfrm>
          <a:prstGeom prst="rect">
            <a:avLst/>
          </a:prstGeom>
          <a:noFill/>
        </p:spPr>
        <p:txBody>
          <a:bodyPr wrap="square" rtlCol="0">
            <a:spAutoFit/>
          </a:bodyPr>
          <a:lstStyle/>
          <a:p>
            <a:pPr>
              <a:buClr>
                <a:srgbClr val="0070C0"/>
              </a:buClr>
              <a:buFont typeface="Wingdings" pitchFamily="2" charset="2"/>
              <a:buChar char="§"/>
              <a:tabLst>
                <a:tab pos="279400" algn="l"/>
              </a:tabLst>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Cevaplandırılmayan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kitapçığında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işaret</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veya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simge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ile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simgelendirmek</a:t>
            </a:r>
            <a:r>
              <a:rPr lang="en-CA" sz="2400" dirty="0" smtClean="0">
                <a:solidFill>
                  <a:srgbClr val="000000"/>
                </a:solidFill>
                <a:latin typeface="Trebuchet MS" pitchFamily="34" charset="0"/>
                <a:cs typeface="Arial"/>
              </a:rPr>
              <a:t> o </a:t>
            </a:r>
            <a:r>
              <a:rPr lang="en-CA" sz="2400" dirty="0" err="1" smtClean="0">
                <a:solidFill>
                  <a:srgbClr val="000000"/>
                </a:solidFill>
                <a:latin typeface="Trebuchet MS" pitchFamily="34" charset="0"/>
                <a:cs typeface="Arial"/>
              </a:rPr>
              <a:t>soruların</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ikinci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turda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daha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kolay</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bulunmasını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sağlar</a:t>
            </a:r>
            <a:r>
              <a:rPr lang="en-CA" sz="2400" dirty="0" smtClean="0">
                <a:solidFill>
                  <a:srgbClr val="000000"/>
                </a:solidFill>
                <a:latin typeface="Trebuchet MS" pitchFamily="34" charset="0"/>
                <a:cs typeface="Arial"/>
              </a:rPr>
              <a:t>.</a:t>
            </a:r>
            <a:endParaRPr lang="tr-TR" sz="2400" dirty="0" smtClean="0">
              <a:solidFill>
                <a:srgbClr val="000000"/>
              </a:solidFill>
              <a:latin typeface="Trebuchet MS" pitchFamily="34" charset="0"/>
              <a:cs typeface="Arial"/>
            </a:endParaRPr>
          </a:p>
          <a:p>
            <a:pPr>
              <a:buClr>
                <a:srgbClr val="0070C0"/>
              </a:buClr>
              <a:buFont typeface="Wingdings" pitchFamily="2" charset="2"/>
              <a:buChar char="§"/>
            </a:pPr>
            <a:endParaRPr lang="tr-TR" sz="2400" dirty="0" smtClean="0">
              <a:solidFill>
                <a:srgbClr val="000000"/>
              </a:solidFill>
              <a:latin typeface="Trebuchet MS" pitchFamily="34" charset="0"/>
              <a:cs typeface="Arial"/>
            </a:endParaRPr>
          </a:p>
          <a:p>
            <a:pPr>
              <a:buClr>
                <a:srgbClr val="0070C0"/>
              </a:buClr>
              <a:buFont typeface="Wingdings" pitchFamily="2" charset="2"/>
              <a:buChar char="§"/>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Hatalı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okuma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alışkanlıkları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önemli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sorunlar</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yaşamanıza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neden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olabilir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Olumsuz</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ifadeyi</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olumlu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olarak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okumak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soruyu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veya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cevabı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hatalı</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düşünmenize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sebebiyet</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verebilir</a:t>
            </a:r>
            <a:r>
              <a:rPr lang="en-CA" sz="2400" dirty="0" smtClean="0">
                <a:solidFill>
                  <a:srgbClr val="000000"/>
                </a:solidFill>
                <a:latin typeface="Trebuchet MS" pitchFamily="34" charset="0"/>
                <a:cs typeface="Arial"/>
              </a:rPr>
              <a:t>.</a:t>
            </a:r>
            <a:endParaRPr lang="tr-TR" sz="2400" dirty="0" smtClean="0">
              <a:solidFill>
                <a:srgbClr val="000000"/>
              </a:solidFill>
              <a:latin typeface="Trebuchet MS" pitchFamily="34" charset="0"/>
              <a:cs typeface="Arial"/>
            </a:endParaRPr>
          </a:p>
          <a:p>
            <a:pPr>
              <a:buClr>
                <a:srgbClr val="0070C0"/>
              </a:buClr>
            </a:pPr>
            <a:endParaRPr lang="tr-TR" sz="2400" dirty="0" smtClean="0">
              <a:solidFill>
                <a:srgbClr val="000000"/>
              </a:solidFill>
              <a:latin typeface="Trebuchet MS" pitchFamily="34" charset="0"/>
              <a:cs typeface="Arial"/>
            </a:endParaRPr>
          </a:p>
          <a:p>
            <a:pPr>
              <a:buClr>
                <a:srgbClr val="0070C0"/>
              </a:buClr>
              <a:buFont typeface="Wingdings" pitchFamily="2" charset="2"/>
              <a:buChar char="§"/>
              <a:tabLst>
                <a:tab pos="279400" algn="l"/>
              </a:tabLst>
            </a:pPr>
            <a:r>
              <a:rPr lang="tr-TR" sz="2400" dirty="0" smtClean="0">
                <a:solidFill>
                  <a:srgbClr val="000000"/>
                </a:solidFill>
                <a:latin typeface="Trebuchet MS" pitchFamily="34" charset="0"/>
                <a:cs typeface="Arial"/>
              </a:rPr>
              <a:t> İ</a:t>
            </a:r>
            <a:r>
              <a:rPr lang="en-CA" sz="2400" dirty="0" err="1" smtClean="0">
                <a:solidFill>
                  <a:srgbClr val="000000"/>
                </a:solidFill>
                <a:latin typeface="Trebuchet MS" pitchFamily="34" charset="0"/>
                <a:cs typeface="Arial"/>
              </a:rPr>
              <a:t>nsan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psikolojisi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içindeki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ifadeleri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olumlu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yönde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algılamaya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eğilimlidir</a:t>
            </a:r>
            <a:r>
              <a:rPr lang="en-CA" sz="2400" dirty="0" smtClean="0">
                <a:solidFill>
                  <a:srgbClr val="000000"/>
                </a:solidFill>
                <a:latin typeface="Trebuchet MS" pitchFamily="34" charset="0"/>
                <a:cs typeface="Arial"/>
              </a:rPr>
              <a:t>. Bu</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nedenle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formlarında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altı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çizili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veya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kalın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yazı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karakterli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ifadeleri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daha</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dikkatli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okumalısınız</a:t>
            </a:r>
            <a:r>
              <a:rPr lang="en-CA" sz="2400" dirty="0" smtClean="0">
                <a:solidFill>
                  <a:srgbClr val="000000"/>
                </a:solidFill>
                <a:latin typeface="Trebuchet MS" pitchFamily="34" charset="0"/>
                <a:cs typeface="Arial"/>
              </a:rPr>
              <a:t>.</a:t>
            </a:r>
          </a:p>
          <a:p>
            <a:pPr>
              <a:lnSpc>
                <a:spcPts val="1875"/>
              </a:lnSpc>
            </a:pPr>
            <a:endParaRPr lang="en-CA" dirty="0" smtClean="0">
              <a:solidFill>
                <a:srgbClr val="000000"/>
              </a:solidFill>
              <a:latin typeface="Arial"/>
              <a:cs typeface="Aria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Resim" descr="lys-paragraf-sorulari-cozme-teknikleri.jpg"/>
          <p:cNvPicPr>
            <a:picLocks noChangeAspect="1"/>
          </p:cNvPicPr>
          <p:nvPr/>
        </p:nvPicPr>
        <p:blipFill>
          <a:blip r:embed="rId2" cstate="print"/>
          <a:stretch>
            <a:fillRect/>
          </a:stretch>
        </p:blipFill>
        <p:spPr>
          <a:xfrm>
            <a:off x="1043608" y="836712"/>
            <a:ext cx="3507090" cy="4362820"/>
          </a:xfrm>
          <a:prstGeom prst="rect">
            <a:avLst/>
          </a:prstGeom>
        </p:spPr>
      </p:pic>
      <p:pic>
        <p:nvPicPr>
          <p:cNvPr id="4" name="3 Resim" descr="teog-paragraf-sorulari-cozme-teknikleri.jpg"/>
          <p:cNvPicPr>
            <a:picLocks noChangeAspect="1"/>
          </p:cNvPicPr>
          <p:nvPr/>
        </p:nvPicPr>
        <p:blipFill>
          <a:blip r:embed="rId3" cstate="print"/>
          <a:stretch>
            <a:fillRect/>
          </a:stretch>
        </p:blipFill>
        <p:spPr>
          <a:xfrm>
            <a:off x="4788024" y="836712"/>
            <a:ext cx="3600400" cy="3106227"/>
          </a:xfrm>
          <a:prstGeom prst="rect">
            <a:avLst/>
          </a:prstGeom>
        </p:spPr>
      </p:pic>
      <p:sp>
        <p:nvSpPr>
          <p:cNvPr id="5" name="4 Dikdörtgen"/>
          <p:cNvSpPr/>
          <p:nvPr/>
        </p:nvSpPr>
        <p:spPr>
          <a:xfrm>
            <a:off x="2627784" y="3501008"/>
            <a:ext cx="864096"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Dikdörtgen"/>
          <p:cNvSpPr/>
          <p:nvPr/>
        </p:nvSpPr>
        <p:spPr>
          <a:xfrm>
            <a:off x="6156176" y="2708920"/>
            <a:ext cx="1152128" cy="2160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dirty="0" smtClean="0">
                <a:solidFill>
                  <a:srgbClr val="FFFFFF"/>
                </a:solidFill>
                <a:latin typeface="Arial Bold"/>
                <a:cs typeface="Arial Bold"/>
              </a:rPr>
              <a:t>univerist.com</a:t>
            </a:r>
          </a:p>
          <a:p>
            <a:pPr>
              <a:lnSpc>
                <a:spcPts val="2760"/>
              </a:lnSpc>
            </a:pPr>
            <a:endParaRPr lang="en-CA" sz="2402" dirty="0">
              <a:solidFill>
                <a:srgbClr val="000000"/>
              </a:solidFill>
            </a:endParaRPr>
          </a:p>
        </p:txBody>
      </p:sp>
      <p:sp>
        <p:nvSpPr>
          <p:cNvPr id="7" name="6 Metin kutusu"/>
          <p:cNvSpPr txBox="1"/>
          <p:nvPr/>
        </p:nvSpPr>
        <p:spPr>
          <a:xfrm>
            <a:off x="3059832" y="548680"/>
            <a:ext cx="3240360" cy="70788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tr-TR" sz="4000" dirty="0" smtClean="0">
                <a:latin typeface="Trebuchet MS" pitchFamily="34" charset="0"/>
              </a:rPr>
              <a:t>bazı ipuçları</a:t>
            </a:r>
            <a:endParaRPr lang="tr-TR" sz="4000" dirty="0">
              <a:latin typeface="Trebuchet MS" pitchFamily="34" charset="0"/>
            </a:endParaRPr>
          </a:p>
        </p:txBody>
      </p:sp>
      <p:sp>
        <p:nvSpPr>
          <p:cNvPr id="8" name="7 Metin kutusu"/>
          <p:cNvSpPr txBox="1"/>
          <p:nvPr/>
        </p:nvSpPr>
        <p:spPr>
          <a:xfrm>
            <a:off x="539552" y="1844824"/>
            <a:ext cx="8136904" cy="4431983"/>
          </a:xfrm>
          <a:prstGeom prst="rect">
            <a:avLst/>
          </a:prstGeom>
          <a:noFill/>
        </p:spPr>
        <p:txBody>
          <a:bodyPr wrap="square" rtlCol="0">
            <a:spAutoFit/>
          </a:bodyPr>
          <a:lstStyle/>
          <a:p>
            <a:pPr>
              <a:buClr>
                <a:srgbClr val="FFC000"/>
              </a:buClr>
              <a:buFont typeface="Wingdings" pitchFamily="2" charset="2"/>
              <a:buChar char="§"/>
              <a:tabLst>
                <a:tab pos="279400" algn="l"/>
              </a:tabLst>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Cevap</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şıklarından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sorunun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çözümüne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gitmek</a:t>
            </a:r>
            <a:r>
              <a:rPr lang="en-CA" sz="2400" dirty="0" smtClean="0">
                <a:solidFill>
                  <a:srgbClr val="000000"/>
                </a:solidFill>
                <a:latin typeface="Trebuchet MS" pitchFamily="34" charset="0"/>
                <a:cs typeface="Arial"/>
              </a:rPr>
              <a:t> de test </a:t>
            </a:r>
            <a:r>
              <a:rPr lang="en-CA" sz="2400" dirty="0" err="1" smtClean="0">
                <a:solidFill>
                  <a:srgbClr val="000000"/>
                </a:solidFill>
                <a:latin typeface="Trebuchet MS" pitchFamily="34" charset="0"/>
                <a:cs typeface="Arial"/>
              </a:rPr>
              <a:t>tekniğinde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önemli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yoldur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Yüzde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yüz</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emin</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olmadığınız</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sorularda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şıkları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eleyerek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doğru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cevaba</a:t>
            </a:r>
            <a:r>
              <a:rPr lang="tr-TR" sz="2400" dirty="0" smtClean="0">
                <a:solidFill>
                  <a:srgbClr val="000000"/>
                </a:solidFill>
                <a:latin typeface="Trebuchet MS" pitchFamily="34" charset="0"/>
                <a:cs typeface="Arial"/>
              </a:rPr>
              <a:t> yaklaşabilirsiniz.</a:t>
            </a:r>
          </a:p>
          <a:p>
            <a:pPr>
              <a:buClr>
                <a:srgbClr val="FFC000"/>
              </a:buClr>
              <a:buFont typeface="Wingdings" pitchFamily="2" charset="2"/>
              <a:buChar char="§"/>
              <a:tabLst>
                <a:tab pos="279400" algn="l"/>
              </a:tabLst>
            </a:pPr>
            <a:endParaRPr lang="tr-TR" sz="2400" dirty="0" smtClean="0">
              <a:solidFill>
                <a:srgbClr val="000000"/>
              </a:solidFill>
              <a:latin typeface="Trebuchet MS" pitchFamily="34" charset="0"/>
              <a:cs typeface="Arial"/>
            </a:endParaRPr>
          </a:p>
          <a:p>
            <a:pPr>
              <a:buClr>
                <a:srgbClr val="FFC000"/>
              </a:buClr>
              <a:buFont typeface="Wingdings" pitchFamily="2" charset="2"/>
              <a:buChar char="§"/>
              <a:tabLst>
                <a:tab pos="279400" algn="l"/>
              </a:tabLst>
            </a:pPr>
            <a:endParaRPr lang="tr-TR" sz="2400" dirty="0" smtClean="0">
              <a:solidFill>
                <a:srgbClr val="000000"/>
              </a:solidFill>
              <a:latin typeface="Trebuchet MS" pitchFamily="34" charset="0"/>
              <a:cs typeface="Arial"/>
            </a:endParaRPr>
          </a:p>
          <a:p>
            <a:pPr>
              <a:buClr>
                <a:srgbClr val="FFC000"/>
              </a:buClr>
              <a:buFont typeface="Wingdings" pitchFamily="2" charset="2"/>
              <a:buChar char="§"/>
              <a:tabLst>
                <a:tab pos="279400" algn="l"/>
              </a:tabLst>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Cevap</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şıklarını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elerken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eğer</a:t>
            </a:r>
            <a:r>
              <a:rPr lang="en-CA" sz="2400" dirty="0" smtClean="0">
                <a:solidFill>
                  <a:srgbClr val="000000"/>
                </a:solidFill>
                <a:latin typeface="Trebuchet MS" pitchFamily="34" charset="0"/>
                <a:cs typeface="Arial"/>
              </a:rPr>
              <a:t> 2 </a:t>
            </a:r>
            <a:r>
              <a:rPr lang="en-CA" sz="2400" dirty="0" err="1" smtClean="0">
                <a:solidFill>
                  <a:srgbClr val="000000"/>
                </a:solidFill>
                <a:latin typeface="Trebuchet MS" pitchFamily="34" charset="0"/>
                <a:cs typeface="Arial"/>
              </a:rPr>
              <a:t>şıkka</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indirgeyebilmişseniz</a:t>
            </a:r>
            <a:r>
              <a:rPr lang="tr-TR" sz="2400" dirty="0" smtClean="0">
                <a:solidFill>
                  <a:srgbClr val="000000"/>
                </a:solidFill>
                <a:latin typeface="Trebuchet MS" pitchFamily="34" charset="0"/>
                <a:cs typeface="Arial"/>
              </a:rPr>
              <a:t> ve bir şık </a:t>
            </a:r>
            <a:r>
              <a:rPr lang="tr-TR" sz="2400" dirty="0" smtClean="0">
                <a:solidFill>
                  <a:srgbClr val="000000"/>
                </a:solidFill>
                <a:latin typeface="Trebuchet MS" pitchFamily="34" charset="0"/>
                <a:cs typeface="Arial"/>
              </a:rPr>
              <a:t>size ç</a:t>
            </a:r>
            <a:r>
              <a:rPr lang="tr-TR" sz="2400" dirty="0" smtClean="0">
                <a:solidFill>
                  <a:srgbClr val="000000"/>
                </a:solidFill>
                <a:latin typeface="Trebuchet MS" pitchFamily="34" charset="0"/>
                <a:cs typeface="Arial"/>
              </a:rPr>
              <a:t>ok yakın geliyorsa </a:t>
            </a:r>
            <a:r>
              <a:rPr lang="en-CA" sz="2400" dirty="0" err="1" smtClean="0">
                <a:solidFill>
                  <a:srgbClr val="000000"/>
                </a:solidFill>
                <a:latin typeface="Trebuchet MS" pitchFamily="34" charset="0"/>
                <a:cs typeface="Arial"/>
              </a:rPr>
              <a:t>bunlardan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birisini</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seçmenizde</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sakınca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yoktur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Ancak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ikiden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fazla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şık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cevap</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olabilecek</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nitelikteyse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soruyu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cevaplandırmamanız</a:t>
            </a:r>
            <a:r>
              <a:rPr lang="en-CA" sz="2400" dirty="0" smtClean="0">
                <a:solidFill>
                  <a:srgbClr val="000000"/>
                </a:solidFill>
                <a:latin typeface="Trebuchet MS" pitchFamily="34" charset="0"/>
                <a:cs typeface="Arial"/>
              </a:rPr>
              <a:t>, en </a:t>
            </a:r>
            <a:r>
              <a:rPr lang="en-CA" sz="2400" dirty="0" err="1" smtClean="0">
                <a:solidFill>
                  <a:srgbClr val="000000"/>
                </a:solidFill>
                <a:latin typeface="Trebuchet MS" pitchFamily="34" charset="0"/>
                <a:cs typeface="Arial"/>
              </a:rPr>
              <a:t>azında</a:t>
            </a:r>
            <a:r>
              <a:rPr lang="tr-TR" sz="2400" dirty="0" smtClean="0">
                <a:solidFill>
                  <a:srgbClr val="000000"/>
                </a:solidFill>
                <a:latin typeface="Trebuchet MS" pitchFamily="34" charset="0"/>
                <a:cs typeface="Arial"/>
              </a:rPr>
              <a:t>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sınavın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sonlarına</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doğru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tekrar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soruya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dönmek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üzere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boş</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bırakmanız</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daha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uygun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olacaktır</a:t>
            </a:r>
            <a:r>
              <a:rPr lang="en-CA" sz="2400" dirty="0" smtClean="0">
                <a:solidFill>
                  <a:srgbClr val="000000"/>
                </a:solidFill>
                <a:latin typeface="Trebuchet MS" pitchFamily="34" charset="0"/>
                <a:cs typeface="Arial"/>
              </a:rPr>
              <a:t>.</a:t>
            </a:r>
          </a:p>
          <a:p>
            <a:endParaRPr lang="tr-T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6.sinifturkce10-3.png"/>
          <p:cNvPicPr>
            <a:picLocks noChangeAspect="1"/>
          </p:cNvPicPr>
          <p:nvPr/>
        </p:nvPicPr>
        <p:blipFill>
          <a:blip r:embed="rId2" cstate="print"/>
          <a:stretch>
            <a:fillRect/>
          </a:stretch>
        </p:blipFill>
        <p:spPr>
          <a:xfrm>
            <a:off x="395536" y="1052736"/>
            <a:ext cx="3744416" cy="4032448"/>
          </a:xfrm>
          <a:prstGeom prst="rect">
            <a:avLst/>
          </a:prstGeom>
        </p:spPr>
      </p:pic>
      <p:pic>
        <p:nvPicPr>
          <p:cNvPr id="3" name="2 Resim" descr="www_testcoz_com_img_56a3fca267e83.png"/>
          <p:cNvPicPr>
            <a:picLocks noChangeAspect="1"/>
          </p:cNvPicPr>
          <p:nvPr/>
        </p:nvPicPr>
        <p:blipFill>
          <a:blip r:embed="rId3" cstate="print"/>
          <a:stretch>
            <a:fillRect/>
          </a:stretch>
        </p:blipFill>
        <p:spPr>
          <a:xfrm>
            <a:off x="4644008" y="1124744"/>
            <a:ext cx="3914403" cy="449656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1193800" y="228600"/>
            <a:ext cx="7950200" cy="457200"/>
          </a:xfrm>
          <a:prstGeom prst="rect">
            <a:avLst/>
          </a:prstGeom>
          <a:noFill/>
        </p:spPr>
        <p:txBody>
          <a:bodyPr vert="horz" wrap="none" lIns="0" tIns="0" rIns="0" bIns="0" rtlCol="0">
            <a:spAutoFit/>
          </a:bodyPr>
          <a:lstStyle/>
          <a:p>
            <a:pPr>
              <a:lnSpc>
                <a:spcPts val="2760"/>
              </a:lnSpc>
            </a:pPr>
            <a:r>
              <a:rPr lang="en-CA" sz="2412" b="1" smtClean="0">
                <a:solidFill>
                  <a:srgbClr val="FFFFFF"/>
                </a:solidFill>
                <a:latin typeface="Arial Bold"/>
                <a:cs typeface="Arial Bold"/>
              </a:rPr>
              <a:t>univerist.com</a:t>
            </a:r>
          </a:p>
          <a:p>
            <a:pPr>
              <a:lnSpc>
                <a:spcPts val="2760"/>
              </a:lnSpc>
            </a:pPr>
            <a:endParaRPr lang="en-CA" sz="2402">
              <a:solidFill>
                <a:srgbClr val="000000"/>
              </a:solidFill>
            </a:endParaRPr>
          </a:p>
        </p:txBody>
      </p:sp>
      <p:sp>
        <p:nvSpPr>
          <p:cNvPr id="8" name="7 Metin kutusu"/>
          <p:cNvSpPr txBox="1"/>
          <p:nvPr/>
        </p:nvSpPr>
        <p:spPr>
          <a:xfrm>
            <a:off x="323528" y="1844824"/>
            <a:ext cx="8424936" cy="4154984"/>
          </a:xfrm>
          <a:prstGeom prst="rect">
            <a:avLst/>
          </a:prstGeom>
          <a:noFill/>
        </p:spPr>
        <p:txBody>
          <a:bodyPr wrap="square" rtlCol="0">
            <a:spAutoFit/>
          </a:bodyPr>
          <a:lstStyle/>
          <a:p>
            <a:pPr>
              <a:buClr>
                <a:srgbClr val="FFFF00"/>
              </a:buClr>
              <a:buFont typeface="Wingdings" pitchFamily="2" charset="2"/>
              <a:buChar char="§"/>
              <a:tabLst>
                <a:tab pos="279400" algn="l"/>
              </a:tabLst>
            </a:pPr>
            <a:r>
              <a:rPr lang="tr-TR" sz="2400" dirty="0" smtClean="0">
                <a:solidFill>
                  <a:srgbClr val="000000"/>
                </a:solidFill>
                <a:latin typeface="Trebuchet MS" pitchFamily="34" charset="0"/>
                <a:cs typeface="Arial"/>
              </a:rPr>
              <a:t> </a:t>
            </a:r>
            <a:r>
              <a:rPr lang="en-CA" sz="2400" dirty="0" smtClean="0">
                <a:solidFill>
                  <a:srgbClr val="000000"/>
                </a:solidFill>
                <a:latin typeface="Trebuchet MS" pitchFamily="34" charset="0"/>
                <a:cs typeface="Arial"/>
              </a:rPr>
              <a:t>Test </a:t>
            </a:r>
            <a:r>
              <a:rPr lang="en-CA" sz="2400" dirty="0" err="1" smtClean="0">
                <a:solidFill>
                  <a:srgbClr val="000000"/>
                </a:solidFill>
                <a:latin typeface="Trebuchet MS" pitchFamily="34" charset="0"/>
                <a:cs typeface="Arial"/>
              </a:rPr>
              <a:t>çözerken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sorunun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doğru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cevabını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bulmak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kadar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önemli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diğer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olay</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cevap</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olamayacak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şıkların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tespit</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edilmesidir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Böylece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çözüm</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alternatiflerini</a:t>
            </a: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daha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netleştirir</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doğru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şıkka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ulaşabilme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hızınızı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daha</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artırırsınız</a:t>
            </a:r>
            <a:r>
              <a:rPr lang="en-CA" sz="2400" dirty="0" smtClean="0">
                <a:solidFill>
                  <a:srgbClr val="000000"/>
                </a:solidFill>
                <a:latin typeface="Trebuchet MS" pitchFamily="34" charset="0"/>
                <a:cs typeface="Arial"/>
              </a:rPr>
              <a:t>.</a:t>
            </a:r>
            <a:endParaRPr lang="tr-TR" sz="2400" dirty="0" smtClean="0">
              <a:solidFill>
                <a:srgbClr val="000000"/>
              </a:solidFill>
              <a:latin typeface="Trebuchet MS" pitchFamily="34" charset="0"/>
              <a:cs typeface="Arial"/>
            </a:endParaRPr>
          </a:p>
          <a:p>
            <a:pPr>
              <a:buClr>
                <a:srgbClr val="FFFF00"/>
              </a:buClr>
              <a:buFont typeface="Wingdings" pitchFamily="2" charset="2"/>
              <a:buChar char="§"/>
              <a:tabLst>
                <a:tab pos="279400" algn="l"/>
              </a:tabLst>
            </a:pPr>
            <a:endParaRPr lang="tr-TR" sz="2400" dirty="0" smtClean="0">
              <a:solidFill>
                <a:srgbClr val="000000"/>
              </a:solidFill>
              <a:latin typeface="Trebuchet MS" pitchFamily="34" charset="0"/>
              <a:cs typeface="Arial"/>
            </a:endParaRPr>
          </a:p>
          <a:p>
            <a:pPr>
              <a:buClr>
                <a:srgbClr val="FFFF00"/>
              </a:buClr>
              <a:buFont typeface="Wingdings" pitchFamily="2" charset="2"/>
              <a:buChar char="§"/>
              <a:tabLst>
                <a:tab pos="279400" algn="l"/>
              </a:tabLst>
            </a:pPr>
            <a:endParaRPr lang="tr-TR" sz="2400" dirty="0" smtClean="0">
              <a:solidFill>
                <a:srgbClr val="000000"/>
              </a:solidFill>
              <a:latin typeface="Trebuchet MS" pitchFamily="34" charset="0"/>
              <a:cs typeface="Arial"/>
            </a:endParaRPr>
          </a:p>
          <a:p>
            <a:pPr>
              <a:buClr>
                <a:srgbClr val="FFFF00"/>
              </a:buClr>
              <a:buFont typeface="Wingdings" pitchFamily="2" charset="2"/>
              <a:buChar char="§"/>
              <a:tabLst>
                <a:tab pos="279400" algn="l"/>
              </a:tabLst>
            </a:pPr>
            <a:r>
              <a:rPr lang="tr-TR"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Sınavlarda</a:t>
            </a:r>
            <a:r>
              <a:rPr lang="en-CA" sz="2400" dirty="0" smtClean="0">
                <a:solidFill>
                  <a:srgbClr val="000000"/>
                </a:solidFill>
                <a:latin typeface="Trebuchet MS" pitchFamily="34" charset="0"/>
                <a:cs typeface="Arial"/>
              </a:rPr>
              <a:t>  test  </a:t>
            </a:r>
            <a:r>
              <a:rPr lang="en-CA" sz="2400" dirty="0" err="1" smtClean="0">
                <a:solidFill>
                  <a:srgbClr val="000000"/>
                </a:solidFill>
                <a:latin typeface="Trebuchet MS" pitchFamily="34" charset="0"/>
                <a:cs typeface="Arial"/>
              </a:rPr>
              <a:t>çözümünü</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sekteye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uğratan</a:t>
            </a:r>
            <a:r>
              <a:rPr lang="en-CA" sz="2400" dirty="0" smtClean="0">
                <a:solidFill>
                  <a:srgbClr val="000000"/>
                </a:solidFill>
                <a:latin typeface="Trebuchet MS" pitchFamily="34" charset="0"/>
                <a:cs typeface="Arial"/>
              </a:rPr>
              <a:t>  en  </a:t>
            </a:r>
            <a:r>
              <a:rPr lang="en-CA" sz="2400" dirty="0" err="1" smtClean="0">
                <a:solidFill>
                  <a:srgbClr val="000000"/>
                </a:solidFill>
                <a:latin typeface="Trebuchet MS" pitchFamily="34" charset="0"/>
                <a:cs typeface="Arial"/>
              </a:rPr>
              <a:t>önemli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unsurlardan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birisi</a:t>
            </a:r>
            <a:r>
              <a:rPr lang="tr-TR" sz="2400" dirty="0" smtClean="0">
                <a:solidFill>
                  <a:srgbClr val="000000"/>
                </a:solidFill>
                <a:latin typeface="Trebuchet MS" pitchFamily="34" charset="0"/>
                <a:cs typeface="Arial"/>
              </a:rPr>
              <a:t> </a:t>
            </a:r>
            <a:r>
              <a:rPr lang="en-CA" sz="2400" dirty="0" smtClean="0">
                <a:solidFill>
                  <a:srgbClr val="000000"/>
                </a:solidFill>
                <a:latin typeface="Trebuchet MS" pitchFamily="34" charset="0"/>
                <a:cs typeface="Arial"/>
              </a:rPr>
              <a:t>de</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sınav</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kaygısı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bu</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yüksek</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kaygı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düzeyinin</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soruları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anlamayı</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ve</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problemleri</a:t>
            </a:r>
            <a:r>
              <a:rPr lang="tr-TR" sz="2400" dirty="0" smtClean="0">
                <a:solidFill>
                  <a:srgbClr val="000000"/>
                </a:solidFill>
                <a:latin typeface="Trebuchet MS" pitchFamily="34" charset="0"/>
              </a:rPr>
              <a:t> </a:t>
            </a:r>
            <a:r>
              <a:rPr lang="en-CA" sz="2400" dirty="0" err="1" smtClean="0">
                <a:solidFill>
                  <a:srgbClr val="000000"/>
                </a:solidFill>
                <a:latin typeface="Trebuchet MS" pitchFamily="34" charset="0"/>
                <a:cs typeface="Arial"/>
              </a:rPr>
              <a:t>çözmeyi</a:t>
            </a:r>
            <a:r>
              <a:rPr lang="en-CA" sz="2400" dirty="0" smtClean="0">
                <a:solidFill>
                  <a:srgbClr val="000000"/>
                </a:solidFill>
                <a:latin typeface="Trebuchet MS" pitchFamily="34" charset="0"/>
                <a:cs typeface="Arial"/>
              </a:rPr>
              <a:t> </a:t>
            </a:r>
            <a:r>
              <a:rPr lang="en-CA" sz="2400" dirty="0" err="1" smtClean="0">
                <a:solidFill>
                  <a:srgbClr val="000000"/>
                </a:solidFill>
                <a:latin typeface="Trebuchet MS" pitchFamily="34" charset="0"/>
                <a:cs typeface="Arial"/>
              </a:rPr>
              <a:t>zorlaştırmasıdır</a:t>
            </a:r>
            <a:r>
              <a:rPr lang="en-CA" sz="2400" dirty="0" smtClean="0">
                <a:solidFill>
                  <a:srgbClr val="000000"/>
                </a:solidFill>
                <a:latin typeface="Trebuchet MS" pitchFamily="34" charset="0"/>
                <a:cs typeface="Arial"/>
              </a:rPr>
              <a:t>.</a:t>
            </a:r>
          </a:p>
        </p:txBody>
      </p:sp>
      <p:sp>
        <p:nvSpPr>
          <p:cNvPr id="9" name="8 Metin kutusu"/>
          <p:cNvSpPr txBox="1"/>
          <p:nvPr/>
        </p:nvSpPr>
        <p:spPr>
          <a:xfrm>
            <a:off x="3059832" y="548680"/>
            <a:ext cx="3240360" cy="70788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tr-TR" sz="4000" dirty="0" smtClean="0">
                <a:latin typeface="Trebuchet MS" pitchFamily="34" charset="0"/>
              </a:rPr>
              <a:t>bazı ipuçları</a:t>
            </a:r>
            <a:endParaRPr lang="tr-TR" sz="4000" dirty="0">
              <a:latin typeface="Trebuchet MS"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246</TotalTime>
  <Words>1259</Words>
  <Application>Microsoft Office PowerPoint</Application>
  <PresentationFormat>Ekran Gösterisi (4:3)</PresentationFormat>
  <Paragraphs>143</Paragraphs>
  <Slides>25</Slides>
  <Notes>0</Notes>
  <HiddenSlides>0</HiddenSlides>
  <MMClips>0</MMClips>
  <ScaleCrop>false</ScaleCrop>
  <HeadingPairs>
    <vt:vector size="4" baseType="variant">
      <vt:variant>
        <vt:lpstr>Tema</vt:lpstr>
      </vt:variant>
      <vt:variant>
        <vt:i4>1</vt:i4>
      </vt:variant>
      <vt:variant>
        <vt:lpstr>Slayt Başlıkları</vt:lpstr>
      </vt:variant>
      <vt:variant>
        <vt:i4>25</vt:i4>
      </vt:variant>
    </vt:vector>
  </HeadingPairs>
  <TitlesOfParts>
    <vt:vector size="26" baseType="lpstr">
      <vt:lpstr>Kent</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vector>
  </TitlesOfParts>
  <Company>Investintech.com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A2E_Engine</dc:creator>
  <cp:lastModifiedBy>user</cp:lastModifiedBy>
  <cp:revision>32</cp:revision>
  <dcterms:created xsi:type="dcterms:W3CDTF">2019-11-01T01:52:14Z</dcterms:created>
  <dcterms:modified xsi:type="dcterms:W3CDTF">2019-11-04T12:09:45Z</dcterms:modified>
</cp:coreProperties>
</file>