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588" r:id="rId2"/>
    <p:sldId id="571" r:id="rId3"/>
    <p:sldId id="572" r:id="rId4"/>
    <p:sldId id="573" r:id="rId5"/>
    <p:sldId id="267" r:id="rId6"/>
    <p:sldId id="574" r:id="rId7"/>
    <p:sldId id="276" r:id="rId8"/>
    <p:sldId id="576" r:id="rId9"/>
    <p:sldId id="577" r:id="rId10"/>
    <p:sldId id="578" r:id="rId11"/>
    <p:sldId id="579" r:id="rId12"/>
    <p:sldId id="590" r:id="rId13"/>
    <p:sldId id="583" r:id="rId14"/>
    <p:sldId id="584" r:id="rId15"/>
    <p:sldId id="587" r:id="rId1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rrows Diagram" id="{B6D18F6B-13C0-4689-8D47-3BF47272F27F}">
          <p14:sldIdLst>
            <p14:sldId id="588"/>
            <p14:sldId id="571"/>
            <p14:sldId id="572"/>
            <p14:sldId id="573"/>
          </p14:sldIdLst>
        </p14:section>
        <p14:section name="Puzzle Diagram" id="{5EBB697D-5F3A-4619-95B1-18B26D293295}">
          <p14:sldIdLst>
            <p14:sldId id="267"/>
            <p14:sldId id="574"/>
          </p14:sldIdLst>
        </p14:section>
        <p14:section name="Gear Diagram" id="{78BEFFB9-BDDE-431B-8DAD-F147F3B1C6A0}">
          <p14:sldIdLst>
            <p14:sldId id="276"/>
            <p14:sldId id="576"/>
            <p14:sldId id="577"/>
            <p14:sldId id="578"/>
            <p14:sldId id="579"/>
            <p14:sldId id="590"/>
            <p14:sldId id="583"/>
            <p14:sldId id="584"/>
            <p14:sldId id="587"/>
          </p14:sldIdLst>
        </p14:section>
        <p14:section name="Matrix Diagram" id="{5A07AFEB-75C5-487C-BCB4-8E975429D77E}">
          <p14:sldIdLst/>
        </p14:section>
        <p14:section name="Cycle Process" id="{50B0BF03-0985-4946-9592-3190EDAD1A23}">
          <p14:sldIdLst/>
        </p14:section>
        <p14:section name="Gantt Chart" id="{904EEEBC-31A4-4D7F-9ED6-F86ACB6EF018}">
          <p14:sldIdLst/>
        </p14:section>
        <p14:section name="Calendar 2015" id="{4B913258-86AC-4206-ABBC-306309849869}">
          <p14:sldIdLst/>
        </p14:section>
        <p14:section name="Timeline Process" id="{1F6949EA-DE10-4B90-9A09-64B6B4AE90B7}">
          <p14:sldIdLst/>
        </p14:section>
        <p14:section name="Step-by-Step Process" id="{BDC0C192-FFAA-40AD-BF84-0A75CEC29620}">
          <p14:sldIdLst/>
        </p14:section>
        <p14:section name="Funnel Diagram" id="{FD38EE9E-CE02-429A-B76D-12B3C50F77C2}">
          <p14:sldIdLst/>
        </p14:section>
        <p14:section name="Mindmap" id="{BEFC53BC-F424-468E-AD29-25E3B3BA7D55}">
          <p14:sldIdLst/>
        </p14:section>
        <p14:section name="Tree Diagram" id="{396C7869-A3CD-4176-9DFB-FDC97C7466AD}">
          <p14:sldIdLst/>
        </p14:section>
        <p14:section name="Pyramid Diagram" id="{BF303E46-BAA6-46CA-B5F4-147B666F822A}">
          <p14:sldIdLst/>
        </p14:section>
        <p14:section name="Flowchart" id="{85D94DD8-C343-4EA1-803B-2037E9588492}">
          <p14:sldIdLst/>
        </p14:section>
        <p14:section name="Fishbone Diagram" id="{1B606730-6E71-42BB-8321-D12902EDFCA7}">
          <p14:sldIdLst/>
        </p14:section>
        <p14:section name="Map Diagram" id="{355EE30E-99BA-41F4-A409-8A241F946D9C}">
          <p14:sldIdLst/>
        </p14:section>
        <p14:section name="Iceberg Diagram" id="{FF92EB0E-4839-4D74-ABCD-7B20D7FF76F8}">
          <p14:sldIdLst/>
        </p14:section>
        <p14:section name="Pricelist Table" id="{5E179C74-804D-4F9F-9688-0D9697A7DDA7}">
          <p14:sldIdLst/>
        </p14:section>
        <p14:section name="3D Layers Diagram" id="{A1CCEBDB-9B94-4B64-8EFA-7B7DA18384E7}">
          <p14:sldIdLst/>
        </p14:section>
        <p14:section name="Comparison / proposition" id="{50F87C0F-1B7F-424A-AC8C-7BF367B1970C}">
          <p14:sldIdLst/>
        </p14:section>
        <p14:section name="Business Model" id="{C01F8ABC-4008-48CE-B62C-64BEF1F37574}">
          <p14:sldIdLst/>
        </p14:section>
        <p14:section name="Human Diagram" id="{578B14A7-58BB-4183-A73C-665BBC05F710}">
          <p14:sldIdLst/>
        </p14:section>
        <p14:section name="Road Diagram" id="{DD9FA14E-9415-4144-873F-5D6CFBF4D8E1}">
          <p14:sldIdLst/>
        </p14:section>
        <p14:section name="Gadget Diagram" id="{4CD4ABD5-5BAA-4108-86AF-7DED4EC6DF93}">
          <p14:sldIdLst/>
        </p14:section>
        <p14:section name="Mockup Template" id="{5DD95A02-F785-4B87-AAA9-183570F07D22}">
          <p14:sldIdLst/>
        </p14:section>
        <p14:section name="Portfolio" id="{BA390565-5CD7-44F5-8FE9-B359590A0BFC}">
          <p14:sldIdLst/>
        </p14:section>
        <p14:section name="Team/ Photo Slide" id="{6BE9D522-C8CD-4D08-88EF-5D9323F1E807}">
          <p14:sldIdLst/>
        </p14:section>
        <p14:section name="Hierarchy" id="{05BE700D-4A3D-496C-8147-B1F208F5F0B1}">
          <p14:sldIdLst/>
        </p14:section>
        <p14:section name="Energy Diagram" id="{19024546-5A2D-444D-93AB-5DB161A06C34}">
          <p14:sldIdLst/>
        </p14:section>
        <p14:section name="Environment Diagram" id="{D8E4D9E5-5567-4351-8B7F-442522BC5E17}">
          <p14:sldIdLst/>
        </p14:section>
        <p14:section name="Technology Diagram" id="{97B26582-CC5F-48F5-A846-278EA826C549}">
          <p14:sldIdLst/>
        </p14:section>
        <p14:section name="Security Diagram" id="{E8BE48A3-7AC8-4CC7-A403-30D95D2586C8}">
          <p14:sldIdLst/>
        </p14:section>
        <p14:section name="Finance Diagram" id="{BAAB6C5E-109A-47E8-9E86-01C9BE31C3DB}">
          <p14:sldIdLst/>
        </p14:section>
        <p14:section name="Creative Diagram" id="{9705E2B5-615D-4737-AD23-8E25FF304395}">
          <p14:sldIdLst/>
        </p14:section>
        <p14:section name="Science Diagram" id="{2833A231-1084-4DCF-A542-119AA5ED2434}">
          <p14:sldIdLst/>
        </p14:section>
        <p14:section name="Health" id="{9E723CDD-AAB0-46CA-ABAE-2CED2ABC56E9}">
          <p14:sldIdLst/>
        </p14:section>
        <p14:section name="Training" id="{D08A28FA-DA1A-4D99-A158-7FBBCF4ACCA9}">
          <p14:sldIdLst/>
        </p14:section>
        <p14:section name="Property" id="{E9406AC2-350F-4E06-A0DA-5D506774A3AA}">
          <p14:sldIdLst/>
        </p14:section>
        <p14:section name="Chart" id="{AEA3F791-3B71-47EA-8ABE-FA4511B5CB5C}">
          <p14:sldIdLst/>
        </p14:section>
        <p14:section name="Testimonial / Client List" id="{50249823-F496-47D5-B746-0BD6C69E56E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C937"/>
    <a:srgbClr val="F55F0B"/>
    <a:srgbClr val="0099FF"/>
    <a:srgbClr val="53B9FF"/>
    <a:srgbClr val="A86E3E"/>
    <a:srgbClr val="52361E"/>
    <a:srgbClr val="D3A577"/>
    <a:srgbClr val="FFE9D9"/>
    <a:srgbClr val="FFCC99"/>
    <a:srgbClr val="006B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3" autoAdjust="0"/>
    <p:restoredTop sz="87227" autoAdjust="0"/>
  </p:normalViewPr>
  <p:slideViewPr>
    <p:cSldViewPr snapToGrid="0">
      <p:cViewPr varScale="1">
        <p:scale>
          <a:sx n="63" d="100"/>
          <a:sy n="63" d="100"/>
        </p:scale>
        <p:origin x="972" y="72"/>
      </p:cViewPr>
      <p:guideLst>
        <p:guide orient="horz" pos="218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636CD4-90BD-4EAF-A7F2-F3375391D34A}" type="doc">
      <dgm:prSet loTypeId="urn:microsoft.com/office/officeart/2005/8/layout/hProcess7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F04FE1C0-FF81-4402-BC3D-73899E408728}">
      <dgm:prSet phldrT="[Metin]" custT="1"/>
      <dgm:spPr/>
      <dgm:t>
        <a:bodyPr/>
        <a:lstStyle/>
        <a:p>
          <a:r>
            <a:rPr lang="tr-TR" sz="2000" dirty="0"/>
            <a:t>Sınav Kaygısı</a:t>
          </a:r>
        </a:p>
      </dgm:t>
    </dgm:pt>
    <dgm:pt modelId="{B172BD5F-EF4B-4714-81F7-2C201BB0D966}" type="parTrans" cxnId="{F681E24E-61CA-4F36-AE8B-C0776ACEEEC2}">
      <dgm:prSet/>
      <dgm:spPr/>
      <dgm:t>
        <a:bodyPr/>
        <a:lstStyle/>
        <a:p>
          <a:endParaRPr lang="tr-TR"/>
        </a:p>
      </dgm:t>
    </dgm:pt>
    <dgm:pt modelId="{93A89A44-AA66-4014-8853-84B2403B9ED7}" type="sibTrans" cxnId="{F681E24E-61CA-4F36-AE8B-C0776ACEEEC2}">
      <dgm:prSet/>
      <dgm:spPr/>
      <dgm:t>
        <a:bodyPr/>
        <a:lstStyle/>
        <a:p>
          <a:endParaRPr lang="tr-TR"/>
        </a:p>
      </dgm:t>
    </dgm:pt>
    <dgm:pt modelId="{612CB8F6-E2D3-40FF-AD27-94687BB16DC7}">
      <dgm:prSet phldrT="[Metin]" custT="1"/>
      <dgm:spPr/>
      <dgm:t>
        <a:bodyPr/>
        <a:lstStyle/>
        <a:p>
          <a:pPr algn="l"/>
          <a:r>
            <a:rPr lang="tr-TR" sz="2600" dirty="0">
              <a:latin typeface="Tw Cen MT" panose="020B0602020104020603" pitchFamily="34" charset="0"/>
            </a:rPr>
            <a:t>  NEDİR?</a:t>
          </a:r>
        </a:p>
      </dgm:t>
    </dgm:pt>
    <dgm:pt modelId="{D7295195-14B3-49D9-9AA0-89E87060259D}" type="parTrans" cxnId="{F8942F0F-E5B6-42EF-B18E-8189564F7285}">
      <dgm:prSet/>
      <dgm:spPr/>
      <dgm:t>
        <a:bodyPr/>
        <a:lstStyle/>
        <a:p>
          <a:endParaRPr lang="tr-TR"/>
        </a:p>
      </dgm:t>
    </dgm:pt>
    <dgm:pt modelId="{5F9AF9CA-485C-41AF-BA6F-220E2B9FCD5B}" type="sibTrans" cxnId="{F8942F0F-E5B6-42EF-B18E-8189564F7285}">
      <dgm:prSet/>
      <dgm:spPr/>
      <dgm:t>
        <a:bodyPr/>
        <a:lstStyle/>
        <a:p>
          <a:endParaRPr lang="tr-TR"/>
        </a:p>
      </dgm:t>
    </dgm:pt>
    <dgm:pt modelId="{F999615D-273F-43DA-BCF7-E984E304007A}">
      <dgm:prSet phldrT="[Metin]" custT="1"/>
      <dgm:spPr/>
      <dgm:t>
        <a:bodyPr/>
        <a:lstStyle/>
        <a:p>
          <a:r>
            <a:rPr lang="tr-TR" sz="2000" dirty="0"/>
            <a:t>Sınav Kaygısının</a:t>
          </a:r>
        </a:p>
      </dgm:t>
    </dgm:pt>
    <dgm:pt modelId="{6BF2CE95-A24F-4F75-8C17-A86DA9B86000}" type="parTrans" cxnId="{A8CB152C-9B0A-4FBE-BD60-0E46B30C8E1C}">
      <dgm:prSet/>
      <dgm:spPr/>
      <dgm:t>
        <a:bodyPr/>
        <a:lstStyle/>
        <a:p>
          <a:endParaRPr lang="tr-TR"/>
        </a:p>
      </dgm:t>
    </dgm:pt>
    <dgm:pt modelId="{DE4E4007-BE8C-4F86-8D19-0B74068F1139}" type="sibTrans" cxnId="{A8CB152C-9B0A-4FBE-BD60-0E46B30C8E1C}">
      <dgm:prSet/>
      <dgm:spPr/>
      <dgm:t>
        <a:bodyPr/>
        <a:lstStyle/>
        <a:p>
          <a:endParaRPr lang="tr-TR"/>
        </a:p>
      </dgm:t>
    </dgm:pt>
    <dgm:pt modelId="{9A5849D7-0370-40A8-B68D-90CC841FE8C4}">
      <dgm:prSet phldrT="[Metin]"/>
      <dgm:spPr/>
      <dgm:t>
        <a:bodyPr/>
        <a:lstStyle/>
        <a:p>
          <a:r>
            <a:rPr lang="tr-TR" dirty="0"/>
            <a:t>NEDENLERİ NELERDİR?</a:t>
          </a:r>
        </a:p>
      </dgm:t>
    </dgm:pt>
    <dgm:pt modelId="{AB9CE10A-7E98-4AAB-80C5-06B41C503DA4}" type="parTrans" cxnId="{C8A7905D-FF3D-44E9-B2B8-9692256CE5FF}">
      <dgm:prSet/>
      <dgm:spPr/>
      <dgm:t>
        <a:bodyPr/>
        <a:lstStyle/>
        <a:p>
          <a:endParaRPr lang="tr-TR"/>
        </a:p>
      </dgm:t>
    </dgm:pt>
    <dgm:pt modelId="{F777434F-DD29-42EC-9907-20B4D6E5F8A3}" type="sibTrans" cxnId="{C8A7905D-FF3D-44E9-B2B8-9692256CE5FF}">
      <dgm:prSet/>
      <dgm:spPr/>
      <dgm:t>
        <a:bodyPr/>
        <a:lstStyle/>
        <a:p>
          <a:endParaRPr lang="tr-TR"/>
        </a:p>
      </dgm:t>
    </dgm:pt>
    <dgm:pt modelId="{A132E9C4-3B86-472A-BBFB-EA78B9242567}">
      <dgm:prSet phldrT="[Metin]" custT="1"/>
      <dgm:spPr/>
      <dgm:t>
        <a:bodyPr/>
        <a:lstStyle/>
        <a:p>
          <a:r>
            <a:rPr lang="tr-TR" sz="2000" dirty="0"/>
            <a:t>Sınav Kaygısıyla</a:t>
          </a:r>
        </a:p>
      </dgm:t>
    </dgm:pt>
    <dgm:pt modelId="{16E1A4A7-8D41-4217-8BD0-7EB359A4C5EB}" type="parTrans" cxnId="{47E2E29F-2E13-4A1F-AD9B-336FE0099CF0}">
      <dgm:prSet/>
      <dgm:spPr/>
      <dgm:t>
        <a:bodyPr/>
        <a:lstStyle/>
        <a:p>
          <a:endParaRPr lang="tr-TR"/>
        </a:p>
      </dgm:t>
    </dgm:pt>
    <dgm:pt modelId="{CF878EDF-6289-4BC7-9F6A-1EB53AC8C162}" type="sibTrans" cxnId="{47E2E29F-2E13-4A1F-AD9B-336FE0099CF0}">
      <dgm:prSet/>
      <dgm:spPr/>
      <dgm:t>
        <a:bodyPr/>
        <a:lstStyle/>
        <a:p>
          <a:endParaRPr lang="tr-TR"/>
        </a:p>
      </dgm:t>
    </dgm:pt>
    <dgm:pt modelId="{CDF6FE8B-37F4-4B9F-B7D8-70F6D76DC444}">
      <dgm:prSet phldrT="[Metin]"/>
      <dgm:spPr/>
      <dgm:t>
        <a:bodyPr/>
        <a:lstStyle/>
        <a:p>
          <a:r>
            <a:rPr lang="tr-TR" dirty="0"/>
            <a:t>NASIL BAŞA ÇIKILIR?</a:t>
          </a:r>
        </a:p>
      </dgm:t>
    </dgm:pt>
    <dgm:pt modelId="{95A80955-1C3B-4D9A-AA4A-AEFA0D70A8F9}" type="parTrans" cxnId="{34C8524E-D2CF-430A-B534-FDA8A409E71E}">
      <dgm:prSet/>
      <dgm:spPr/>
      <dgm:t>
        <a:bodyPr/>
        <a:lstStyle/>
        <a:p>
          <a:endParaRPr lang="tr-TR"/>
        </a:p>
      </dgm:t>
    </dgm:pt>
    <dgm:pt modelId="{2C2A2463-7AEF-4C8B-BC27-644567AB44EF}" type="sibTrans" cxnId="{34C8524E-D2CF-430A-B534-FDA8A409E71E}">
      <dgm:prSet/>
      <dgm:spPr/>
      <dgm:t>
        <a:bodyPr/>
        <a:lstStyle/>
        <a:p>
          <a:endParaRPr lang="tr-TR"/>
        </a:p>
      </dgm:t>
    </dgm:pt>
    <dgm:pt modelId="{8D28C145-5CD1-4699-B96F-F36DCB2DCA84}" type="pres">
      <dgm:prSet presAssocID="{E4636CD4-90BD-4EAF-A7F2-F3375391D34A}" presName="Name0" presStyleCnt="0">
        <dgm:presLayoutVars>
          <dgm:dir/>
          <dgm:animLvl val="lvl"/>
          <dgm:resizeHandles val="exact"/>
        </dgm:presLayoutVars>
      </dgm:prSet>
      <dgm:spPr/>
    </dgm:pt>
    <dgm:pt modelId="{AC90A686-CFDB-48CB-A351-BD0B67E8AEEC}" type="pres">
      <dgm:prSet presAssocID="{F04FE1C0-FF81-4402-BC3D-73899E408728}" presName="compositeNode" presStyleCnt="0">
        <dgm:presLayoutVars>
          <dgm:bulletEnabled val="1"/>
        </dgm:presLayoutVars>
      </dgm:prSet>
      <dgm:spPr/>
    </dgm:pt>
    <dgm:pt modelId="{78C8F84C-98EE-4C11-A18C-FC876D1C3F43}" type="pres">
      <dgm:prSet presAssocID="{F04FE1C0-FF81-4402-BC3D-73899E408728}" presName="bgRect" presStyleLbl="node1" presStyleIdx="0" presStyleCnt="3"/>
      <dgm:spPr/>
    </dgm:pt>
    <dgm:pt modelId="{4CA9B333-2481-479B-8BC7-7F294477078F}" type="pres">
      <dgm:prSet presAssocID="{F04FE1C0-FF81-4402-BC3D-73899E408728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C3AF93C1-C8D0-43A6-8951-74C766787DB7}" type="pres">
      <dgm:prSet presAssocID="{F04FE1C0-FF81-4402-BC3D-73899E408728}" presName="childNode" presStyleLbl="node1" presStyleIdx="0" presStyleCnt="3">
        <dgm:presLayoutVars>
          <dgm:bulletEnabled val="1"/>
        </dgm:presLayoutVars>
      </dgm:prSet>
      <dgm:spPr/>
    </dgm:pt>
    <dgm:pt modelId="{A2289756-16B1-4729-83AB-C14E8CB0F3BF}" type="pres">
      <dgm:prSet presAssocID="{93A89A44-AA66-4014-8853-84B2403B9ED7}" presName="hSp" presStyleCnt="0"/>
      <dgm:spPr/>
    </dgm:pt>
    <dgm:pt modelId="{56113795-2A83-45FD-BC0F-9D649C07DAA4}" type="pres">
      <dgm:prSet presAssocID="{93A89A44-AA66-4014-8853-84B2403B9ED7}" presName="vProcSp" presStyleCnt="0"/>
      <dgm:spPr/>
    </dgm:pt>
    <dgm:pt modelId="{8BD66625-5527-4A40-B5F0-8CBB660AAF8E}" type="pres">
      <dgm:prSet presAssocID="{93A89A44-AA66-4014-8853-84B2403B9ED7}" presName="vSp1" presStyleCnt="0"/>
      <dgm:spPr/>
    </dgm:pt>
    <dgm:pt modelId="{6C9E0880-FF71-4CBD-952A-5F441DF2F97C}" type="pres">
      <dgm:prSet presAssocID="{93A89A44-AA66-4014-8853-84B2403B9ED7}" presName="simulatedConn" presStyleLbl="solidFgAcc1" presStyleIdx="0" presStyleCnt="2"/>
      <dgm:spPr/>
    </dgm:pt>
    <dgm:pt modelId="{311689E2-3372-4C7B-BAF6-430EF439CA1D}" type="pres">
      <dgm:prSet presAssocID="{93A89A44-AA66-4014-8853-84B2403B9ED7}" presName="vSp2" presStyleCnt="0"/>
      <dgm:spPr/>
    </dgm:pt>
    <dgm:pt modelId="{D982D22E-E1BA-4205-857A-690484679CAF}" type="pres">
      <dgm:prSet presAssocID="{93A89A44-AA66-4014-8853-84B2403B9ED7}" presName="sibTrans" presStyleCnt="0"/>
      <dgm:spPr/>
    </dgm:pt>
    <dgm:pt modelId="{0224FA8C-F0AC-46FD-8C1A-0C80AF547EA8}" type="pres">
      <dgm:prSet presAssocID="{F999615D-273F-43DA-BCF7-E984E304007A}" presName="compositeNode" presStyleCnt="0">
        <dgm:presLayoutVars>
          <dgm:bulletEnabled val="1"/>
        </dgm:presLayoutVars>
      </dgm:prSet>
      <dgm:spPr/>
    </dgm:pt>
    <dgm:pt modelId="{4942EE4E-E2B9-43D3-B9A8-AFF41F700197}" type="pres">
      <dgm:prSet presAssocID="{F999615D-273F-43DA-BCF7-E984E304007A}" presName="bgRect" presStyleLbl="node1" presStyleIdx="1" presStyleCnt="3"/>
      <dgm:spPr/>
    </dgm:pt>
    <dgm:pt modelId="{DFC54FA8-C654-4033-BA31-E301A1163A52}" type="pres">
      <dgm:prSet presAssocID="{F999615D-273F-43DA-BCF7-E984E304007A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60313BE2-45A0-461F-B37D-0E99B6223CD5}" type="pres">
      <dgm:prSet presAssocID="{F999615D-273F-43DA-BCF7-E984E304007A}" presName="childNode" presStyleLbl="node1" presStyleIdx="1" presStyleCnt="3">
        <dgm:presLayoutVars>
          <dgm:bulletEnabled val="1"/>
        </dgm:presLayoutVars>
      </dgm:prSet>
      <dgm:spPr/>
    </dgm:pt>
    <dgm:pt modelId="{F982C4A2-C555-4E62-B619-1BC4C360B8D2}" type="pres">
      <dgm:prSet presAssocID="{DE4E4007-BE8C-4F86-8D19-0B74068F1139}" presName="hSp" presStyleCnt="0"/>
      <dgm:spPr/>
    </dgm:pt>
    <dgm:pt modelId="{7C7B996F-78B3-47BC-A7F4-DCD609139DC7}" type="pres">
      <dgm:prSet presAssocID="{DE4E4007-BE8C-4F86-8D19-0B74068F1139}" presName="vProcSp" presStyleCnt="0"/>
      <dgm:spPr/>
    </dgm:pt>
    <dgm:pt modelId="{409B6950-C35A-42C3-B430-2844A90F2451}" type="pres">
      <dgm:prSet presAssocID="{DE4E4007-BE8C-4F86-8D19-0B74068F1139}" presName="vSp1" presStyleCnt="0"/>
      <dgm:spPr/>
    </dgm:pt>
    <dgm:pt modelId="{70141ED2-9572-4257-B92C-095FC408C55A}" type="pres">
      <dgm:prSet presAssocID="{DE4E4007-BE8C-4F86-8D19-0B74068F1139}" presName="simulatedConn" presStyleLbl="solidFgAcc1" presStyleIdx="1" presStyleCnt="2"/>
      <dgm:spPr/>
    </dgm:pt>
    <dgm:pt modelId="{563F5D54-B6D8-426C-A61A-53D7F9376977}" type="pres">
      <dgm:prSet presAssocID="{DE4E4007-BE8C-4F86-8D19-0B74068F1139}" presName="vSp2" presStyleCnt="0"/>
      <dgm:spPr/>
    </dgm:pt>
    <dgm:pt modelId="{498F6C49-DFD5-441B-A342-FCB57C506C81}" type="pres">
      <dgm:prSet presAssocID="{DE4E4007-BE8C-4F86-8D19-0B74068F1139}" presName="sibTrans" presStyleCnt="0"/>
      <dgm:spPr/>
    </dgm:pt>
    <dgm:pt modelId="{585BFF4A-B4AC-4166-A2B7-60949D5505A3}" type="pres">
      <dgm:prSet presAssocID="{A132E9C4-3B86-472A-BBFB-EA78B9242567}" presName="compositeNode" presStyleCnt="0">
        <dgm:presLayoutVars>
          <dgm:bulletEnabled val="1"/>
        </dgm:presLayoutVars>
      </dgm:prSet>
      <dgm:spPr/>
    </dgm:pt>
    <dgm:pt modelId="{FC8F5A23-EB9E-4939-B073-57C2849B1CEC}" type="pres">
      <dgm:prSet presAssocID="{A132E9C4-3B86-472A-BBFB-EA78B9242567}" presName="bgRect" presStyleLbl="node1" presStyleIdx="2" presStyleCnt="3"/>
      <dgm:spPr/>
    </dgm:pt>
    <dgm:pt modelId="{7F3D5178-3B46-47D5-B360-0BCAFCC7980E}" type="pres">
      <dgm:prSet presAssocID="{A132E9C4-3B86-472A-BBFB-EA78B9242567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CF2D91D0-9F9B-44AD-8F34-6975A7908F47}" type="pres">
      <dgm:prSet presAssocID="{A132E9C4-3B86-472A-BBFB-EA78B9242567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F8942F0F-E5B6-42EF-B18E-8189564F7285}" srcId="{F04FE1C0-FF81-4402-BC3D-73899E408728}" destId="{612CB8F6-E2D3-40FF-AD27-94687BB16DC7}" srcOrd="0" destOrd="0" parTransId="{D7295195-14B3-49D9-9AA0-89E87060259D}" sibTransId="{5F9AF9CA-485C-41AF-BA6F-220E2B9FCD5B}"/>
    <dgm:cxn modelId="{FEA16619-9EC3-4326-B77A-E9AE9BE5632B}" type="presOf" srcId="{A132E9C4-3B86-472A-BBFB-EA78B9242567}" destId="{7F3D5178-3B46-47D5-B360-0BCAFCC7980E}" srcOrd="1" destOrd="0" presId="urn:microsoft.com/office/officeart/2005/8/layout/hProcess7"/>
    <dgm:cxn modelId="{97612B28-5025-41BA-8835-244BFC5536D7}" type="presOf" srcId="{F999615D-273F-43DA-BCF7-E984E304007A}" destId="{DFC54FA8-C654-4033-BA31-E301A1163A52}" srcOrd="1" destOrd="0" presId="urn:microsoft.com/office/officeart/2005/8/layout/hProcess7"/>
    <dgm:cxn modelId="{A8CB152C-9B0A-4FBE-BD60-0E46B30C8E1C}" srcId="{E4636CD4-90BD-4EAF-A7F2-F3375391D34A}" destId="{F999615D-273F-43DA-BCF7-E984E304007A}" srcOrd="1" destOrd="0" parTransId="{6BF2CE95-A24F-4F75-8C17-A86DA9B86000}" sibTransId="{DE4E4007-BE8C-4F86-8D19-0B74068F1139}"/>
    <dgm:cxn modelId="{2B6C2F2F-92D1-40D6-8053-457C19BAEC9A}" type="presOf" srcId="{E4636CD4-90BD-4EAF-A7F2-F3375391D34A}" destId="{8D28C145-5CD1-4699-B96F-F36DCB2DCA84}" srcOrd="0" destOrd="0" presId="urn:microsoft.com/office/officeart/2005/8/layout/hProcess7"/>
    <dgm:cxn modelId="{C8A7905D-FF3D-44E9-B2B8-9692256CE5FF}" srcId="{F999615D-273F-43DA-BCF7-E984E304007A}" destId="{9A5849D7-0370-40A8-B68D-90CC841FE8C4}" srcOrd="0" destOrd="0" parTransId="{AB9CE10A-7E98-4AAB-80C5-06B41C503DA4}" sibTransId="{F777434F-DD29-42EC-9907-20B4D6E5F8A3}"/>
    <dgm:cxn modelId="{C83E5665-48AB-4058-8097-5C75381829CC}" type="presOf" srcId="{CDF6FE8B-37F4-4B9F-B7D8-70F6D76DC444}" destId="{CF2D91D0-9F9B-44AD-8F34-6975A7908F47}" srcOrd="0" destOrd="0" presId="urn:microsoft.com/office/officeart/2005/8/layout/hProcess7"/>
    <dgm:cxn modelId="{D36D374E-9724-4651-B65D-E135BEFC3C05}" type="presOf" srcId="{A132E9C4-3B86-472A-BBFB-EA78B9242567}" destId="{FC8F5A23-EB9E-4939-B073-57C2849B1CEC}" srcOrd="0" destOrd="0" presId="urn:microsoft.com/office/officeart/2005/8/layout/hProcess7"/>
    <dgm:cxn modelId="{34C8524E-D2CF-430A-B534-FDA8A409E71E}" srcId="{A132E9C4-3B86-472A-BBFB-EA78B9242567}" destId="{CDF6FE8B-37F4-4B9F-B7D8-70F6D76DC444}" srcOrd="0" destOrd="0" parTransId="{95A80955-1C3B-4D9A-AA4A-AEFA0D70A8F9}" sibTransId="{2C2A2463-7AEF-4C8B-BC27-644567AB44EF}"/>
    <dgm:cxn modelId="{F681E24E-61CA-4F36-AE8B-C0776ACEEEC2}" srcId="{E4636CD4-90BD-4EAF-A7F2-F3375391D34A}" destId="{F04FE1C0-FF81-4402-BC3D-73899E408728}" srcOrd="0" destOrd="0" parTransId="{B172BD5F-EF4B-4714-81F7-2C201BB0D966}" sibTransId="{93A89A44-AA66-4014-8853-84B2403B9ED7}"/>
    <dgm:cxn modelId="{47E2E29F-2E13-4A1F-AD9B-336FE0099CF0}" srcId="{E4636CD4-90BD-4EAF-A7F2-F3375391D34A}" destId="{A132E9C4-3B86-472A-BBFB-EA78B9242567}" srcOrd="2" destOrd="0" parTransId="{16E1A4A7-8D41-4217-8BD0-7EB359A4C5EB}" sibTransId="{CF878EDF-6289-4BC7-9F6A-1EB53AC8C162}"/>
    <dgm:cxn modelId="{429B28BE-81C8-4316-A019-43F4A7E68F82}" type="presOf" srcId="{F04FE1C0-FF81-4402-BC3D-73899E408728}" destId="{4CA9B333-2481-479B-8BC7-7F294477078F}" srcOrd="1" destOrd="0" presId="urn:microsoft.com/office/officeart/2005/8/layout/hProcess7"/>
    <dgm:cxn modelId="{2C7BB2C9-6291-444A-8933-FC2E468E79C2}" type="presOf" srcId="{612CB8F6-E2D3-40FF-AD27-94687BB16DC7}" destId="{C3AF93C1-C8D0-43A6-8951-74C766787DB7}" srcOrd="0" destOrd="0" presId="urn:microsoft.com/office/officeart/2005/8/layout/hProcess7"/>
    <dgm:cxn modelId="{91279BD5-544D-4A45-8CD1-6F26A6C68A4B}" type="presOf" srcId="{9A5849D7-0370-40A8-B68D-90CC841FE8C4}" destId="{60313BE2-45A0-461F-B37D-0E99B6223CD5}" srcOrd="0" destOrd="0" presId="urn:microsoft.com/office/officeart/2005/8/layout/hProcess7"/>
    <dgm:cxn modelId="{3E6401F5-035E-4EE5-9663-A118B3DC3299}" type="presOf" srcId="{F999615D-273F-43DA-BCF7-E984E304007A}" destId="{4942EE4E-E2B9-43D3-B9A8-AFF41F700197}" srcOrd="0" destOrd="0" presId="urn:microsoft.com/office/officeart/2005/8/layout/hProcess7"/>
    <dgm:cxn modelId="{AC315BF8-6774-40FB-AFCC-C2C4B231309E}" type="presOf" srcId="{F04FE1C0-FF81-4402-BC3D-73899E408728}" destId="{78C8F84C-98EE-4C11-A18C-FC876D1C3F43}" srcOrd="0" destOrd="0" presId="urn:microsoft.com/office/officeart/2005/8/layout/hProcess7"/>
    <dgm:cxn modelId="{C06121D4-986B-4403-A1C4-58B6EE576E0B}" type="presParOf" srcId="{8D28C145-5CD1-4699-B96F-F36DCB2DCA84}" destId="{AC90A686-CFDB-48CB-A351-BD0B67E8AEEC}" srcOrd="0" destOrd="0" presId="urn:microsoft.com/office/officeart/2005/8/layout/hProcess7"/>
    <dgm:cxn modelId="{8EBAEF4E-972F-47D9-A72B-E826F5D2D2F0}" type="presParOf" srcId="{AC90A686-CFDB-48CB-A351-BD0B67E8AEEC}" destId="{78C8F84C-98EE-4C11-A18C-FC876D1C3F43}" srcOrd="0" destOrd="0" presId="urn:microsoft.com/office/officeart/2005/8/layout/hProcess7"/>
    <dgm:cxn modelId="{6DF4B9D4-C27F-4742-B679-B78BDA1354DE}" type="presParOf" srcId="{AC90A686-CFDB-48CB-A351-BD0B67E8AEEC}" destId="{4CA9B333-2481-479B-8BC7-7F294477078F}" srcOrd="1" destOrd="0" presId="urn:microsoft.com/office/officeart/2005/8/layout/hProcess7"/>
    <dgm:cxn modelId="{1076E20D-8D77-449B-B7F5-66866C3882CD}" type="presParOf" srcId="{AC90A686-CFDB-48CB-A351-BD0B67E8AEEC}" destId="{C3AF93C1-C8D0-43A6-8951-74C766787DB7}" srcOrd="2" destOrd="0" presId="urn:microsoft.com/office/officeart/2005/8/layout/hProcess7"/>
    <dgm:cxn modelId="{C64BA6F6-01F5-4255-BBA5-AD358387ED8A}" type="presParOf" srcId="{8D28C145-5CD1-4699-B96F-F36DCB2DCA84}" destId="{A2289756-16B1-4729-83AB-C14E8CB0F3BF}" srcOrd="1" destOrd="0" presId="urn:microsoft.com/office/officeart/2005/8/layout/hProcess7"/>
    <dgm:cxn modelId="{EBD72AEF-FA3C-442C-92E0-069B41537B73}" type="presParOf" srcId="{8D28C145-5CD1-4699-B96F-F36DCB2DCA84}" destId="{56113795-2A83-45FD-BC0F-9D649C07DAA4}" srcOrd="2" destOrd="0" presId="urn:microsoft.com/office/officeart/2005/8/layout/hProcess7"/>
    <dgm:cxn modelId="{C2AB1115-62EF-4AE0-A45D-03793B94D33E}" type="presParOf" srcId="{56113795-2A83-45FD-BC0F-9D649C07DAA4}" destId="{8BD66625-5527-4A40-B5F0-8CBB660AAF8E}" srcOrd="0" destOrd="0" presId="urn:microsoft.com/office/officeart/2005/8/layout/hProcess7"/>
    <dgm:cxn modelId="{8EEDC856-CC3B-4270-BB41-DD236286736C}" type="presParOf" srcId="{56113795-2A83-45FD-BC0F-9D649C07DAA4}" destId="{6C9E0880-FF71-4CBD-952A-5F441DF2F97C}" srcOrd="1" destOrd="0" presId="urn:microsoft.com/office/officeart/2005/8/layout/hProcess7"/>
    <dgm:cxn modelId="{9034C33B-FF51-446E-BB81-650B5E5B62C1}" type="presParOf" srcId="{56113795-2A83-45FD-BC0F-9D649C07DAA4}" destId="{311689E2-3372-4C7B-BAF6-430EF439CA1D}" srcOrd="2" destOrd="0" presId="urn:microsoft.com/office/officeart/2005/8/layout/hProcess7"/>
    <dgm:cxn modelId="{E140A360-2CEA-4AA9-B3FE-339CFAC557E1}" type="presParOf" srcId="{8D28C145-5CD1-4699-B96F-F36DCB2DCA84}" destId="{D982D22E-E1BA-4205-857A-690484679CAF}" srcOrd="3" destOrd="0" presId="urn:microsoft.com/office/officeart/2005/8/layout/hProcess7"/>
    <dgm:cxn modelId="{266028C6-0EE7-489E-97E9-2CE5A83D770F}" type="presParOf" srcId="{8D28C145-5CD1-4699-B96F-F36DCB2DCA84}" destId="{0224FA8C-F0AC-46FD-8C1A-0C80AF547EA8}" srcOrd="4" destOrd="0" presId="urn:microsoft.com/office/officeart/2005/8/layout/hProcess7"/>
    <dgm:cxn modelId="{CF2632F9-68A9-4531-B58D-71B26E17820C}" type="presParOf" srcId="{0224FA8C-F0AC-46FD-8C1A-0C80AF547EA8}" destId="{4942EE4E-E2B9-43D3-B9A8-AFF41F700197}" srcOrd="0" destOrd="0" presId="urn:microsoft.com/office/officeart/2005/8/layout/hProcess7"/>
    <dgm:cxn modelId="{1828B4B7-E36A-46A6-95F0-35F32C75F047}" type="presParOf" srcId="{0224FA8C-F0AC-46FD-8C1A-0C80AF547EA8}" destId="{DFC54FA8-C654-4033-BA31-E301A1163A52}" srcOrd="1" destOrd="0" presId="urn:microsoft.com/office/officeart/2005/8/layout/hProcess7"/>
    <dgm:cxn modelId="{262AD720-D12E-4E09-ABC7-3B8DAB056111}" type="presParOf" srcId="{0224FA8C-F0AC-46FD-8C1A-0C80AF547EA8}" destId="{60313BE2-45A0-461F-B37D-0E99B6223CD5}" srcOrd="2" destOrd="0" presId="urn:microsoft.com/office/officeart/2005/8/layout/hProcess7"/>
    <dgm:cxn modelId="{D02EAC4F-8F62-4962-B85D-53C4326FD1AA}" type="presParOf" srcId="{8D28C145-5CD1-4699-B96F-F36DCB2DCA84}" destId="{F982C4A2-C555-4E62-B619-1BC4C360B8D2}" srcOrd="5" destOrd="0" presId="urn:microsoft.com/office/officeart/2005/8/layout/hProcess7"/>
    <dgm:cxn modelId="{7595479A-8AC2-4502-9F06-F8E57463098E}" type="presParOf" srcId="{8D28C145-5CD1-4699-B96F-F36DCB2DCA84}" destId="{7C7B996F-78B3-47BC-A7F4-DCD609139DC7}" srcOrd="6" destOrd="0" presId="urn:microsoft.com/office/officeart/2005/8/layout/hProcess7"/>
    <dgm:cxn modelId="{FB6BDD45-DE7F-4FCB-97EE-A738AFBC1DAE}" type="presParOf" srcId="{7C7B996F-78B3-47BC-A7F4-DCD609139DC7}" destId="{409B6950-C35A-42C3-B430-2844A90F2451}" srcOrd="0" destOrd="0" presId="urn:microsoft.com/office/officeart/2005/8/layout/hProcess7"/>
    <dgm:cxn modelId="{7458FAE5-0023-4FCC-BD89-09A5CB7A1213}" type="presParOf" srcId="{7C7B996F-78B3-47BC-A7F4-DCD609139DC7}" destId="{70141ED2-9572-4257-B92C-095FC408C55A}" srcOrd="1" destOrd="0" presId="urn:microsoft.com/office/officeart/2005/8/layout/hProcess7"/>
    <dgm:cxn modelId="{4373334A-6591-4906-808B-2A2514C3CA95}" type="presParOf" srcId="{7C7B996F-78B3-47BC-A7F4-DCD609139DC7}" destId="{563F5D54-B6D8-426C-A61A-53D7F9376977}" srcOrd="2" destOrd="0" presId="urn:microsoft.com/office/officeart/2005/8/layout/hProcess7"/>
    <dgm:cxn modelId="{EF44B8D5-5240-4425-BBCD-4D0C2E2A6D83}" type="presParOf" srcId="{8D28C145-5CD1-4699-B96F-F36DCB2DCA84}" destId="{498F6C49-DFD5-441B-A342-FCB57C506C81}" srcOrd="7" destOrd="0" presId="urn:microsoft.com/office/officeart/2005/8/layout/hProcess7"/>
    <dgm:cxn modelId="{3083FB39-B149-4C33-8F46-83E2C1226310}" type="presParOf" srcId="{8D28C145-5CD1-4699-B96F-F36DCB2DCA84}" destId="{585BFF4A-B4AC-4166-A2B7-60949D5505A3}" srcOrd="8" destOrd="0" presId="urn:microsoft.com/office/officeart/2005/8/layout/hProcess7"/>
    <dgm:cxn modelId="{F89DA892-2E85-428A-A6EF-9CFBA4368453}" type="presParOf" srcId="{585BFF4A-B4AC-4166-A2B7-60949D5505A3}" destId="{FC8F5A23-EB9E-4939-B073-57C2849B1CEC}" srcOrd="0" destOrd="0" presId="urn:microsoft.com/office/officeart/2005/8/layout/hProcess7"/>
    <dgm:cxn modelId="{C9607008-2677-4675-9B58-71F774D4B6FE}" type="presParOf" srcId="{585BFF4A-B4AC-4166-A2B7-60949D5505A3}" destId="{7F3D5178-3B46-47D5-B360-0BCAFCC7980E}" srcOrd="1" destOrd="0" presId="urn:microsoft.com/office/officeart/2005/8/layout/hProcess7"/>
    <dgm:cxn modelId="{435484B7-50D5-473E-8921-208FFDF0AC02}" type="presParOf" srcId="{585BFF4A-B4AC-4166-A2B7-60949D5505A3}" destId="{CF2D91D0-9F9B-44AD-8F34-6975A7908F47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C8F84C-98EE-4C11-A18C-FC876D1C3F43}">
      <dsp:nvSpPr>
        <dsp:cNvPr id="0" name=""/>
        <dsp:cNvSpPr/>
      </dsp:nvSpPr>
      <dsp:spPr>
        <a:xfrm>
          <a:off x="489" y="661488"/>
          <a:ext cx="2107798" cy="2529357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Sınav Kaygısı</a:t>
          </a:r>
        </a:p>
      </dsp:txBody>
      <dsp:txXfrm rot="16200000">
        <a:off x="-825767" y="1487744"/>
        <a:ext cx="2074073" cy="421559"/>
      </dsp:txXfrm>
    </dsp:sp>
    <dsp:sp modelId="{C3AF93C1-C8D0-43A6-8951-74C766787DB7}">
      <dsp:nvSpPr>
        <dsp:cNvPr id="0" name=""/>
        <dsp:cNvSpPr/>
      </dsp:nvSpPr>
      <dsp:spPr>
        <a:xfrm>
          <a:off x="422049" y="661488"/>
          <a:ext cx="1570309" cy="25293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0" bIns="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600" kern="1200" dirty="0">
              <a:latin typeface="Tw Cen MT" panose="020B0602020104020603" pitchFamily="34" charset="0"/>
            </a:rPr>
            <a:t>  NEDİR?</a:t>
          </a:r>
        </a:p>
      </dsp:txBody>
      <dsp:txXfrm>
        <a:off x="422049" y="661488"/>
        <a:ext cx="1570309" cy="2529357"/>
      </dsp:txXfrm>
    </dsp:sp>
    <dsp:sp modelId="{4942EE4E-E2B9-43D3-B9A8-AFF41F700197}">
      <dsp:nvSpPr>
        <dsp:cNvPr id="0" name=""/>
        <dsp:cNvSpPr/>
      </dsp:nvSpPr>
      <dsp:spPr>
        <a:xfrm>
          <a:off x="2182060" y="661488"/>
          <a:ext cx="2107798" cy="2529357"/>
        </a:xfrm>
        <a:prstGeom prst="roundRect">
          <a:avLst>
            <a:gd name="adj" fmla="val 5000"/>
          </a:avLst>
        </a:prstGeom>
        <a:solidFill>
          <a:schemeClr val="accent2">
            <a:hueOff val="-5509935"/>
            <a:satOff val="5462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Sınav Kaygısının</a:t>
          </a:r>
        </a:p>
      </dsp:txBody>
      <dsp:txXfrm rot="16200000">
        <a:off x="1355804" y="1487744"/>
        <a:ext cx="2074073" cy="421559"/>
      </dsp:txXfrm>
    </dsp:sp>
    <dsp:sp modelId="{6C9E0880-FF71-4CBD-952A-5F441DF2F97C}">
      <dsp:nvSpPr>
        <dsp:cNvPr id="0" name=""/>
        <dsp:cNvSpPr/>
      </dsp:nvSpPr>
      <dsp:spPr>
        <a:xfrm rot="5400000">
          <a:off x="2006888" y="2670033"/>
          <a:ext cx="371422" cy="31616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313BE2-45A0-461F-B37D-0E99B6223CD5}">
      <dsp:nvSpPr>
        <dsp:cNvPr id="0" name=""/>
        <dsp:cNvSpPr/>
      </dsp:nvSpPr>
      <dsp:spPr>
        <a:xfrm>
          <a:off x="2603620" y="661488"/>
          <a:ext cx="1570309" cy="25293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0" bIns="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600" kern="1200" dirty="0"/>
            <a:t>NEDENLERİ NELERDİR?</a:t>
          </a:r>
        </a:p>
      </dsp:txBody>
      <dsp:txXfrm>
        <a:off x="2603620" y="661488"/>
        <a:ext cx="1570309" cy="2529357"/>
      </dsp:txXfrm>
    </dsp:sp>
    <dsp:sp modelId="{FC8F5A23-EB9E-4939-B073-57C2849B1CEC}">
      <dsp:nvSpPr>
        <dsp:cNvPr id="0" name=""/>
        <dsp:cNvSpPr/>
      </dsp:nvSpPr>
      <dsp:spPr>
        <a:xfrm>
          <a:off x="4363632" y="661488"/>
          <a:ext cx="2107798" cy="2529357"/>
        </a:xfrm>
        <a:prstGeom prst="roundRect">
          <a:avLst>
            <a:gd name="adj" fmla="val 5000"/>
          </a:avLst>
        </a:prstGeom>
        <a:solidFill>
          <a:schemeClr val="accent2">
            <a:hueOff val="-11019869"/>
            <a:satOff val="10924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Sınav Kaygısıyla</a:t>
          </a:r>
        </a:p>
      </dsp:txBody>
      <dsp:txXfrm rot="16200000">
        <a:off x="3537375" y="1487744"/>
        <a:ext cx="2074073" cy="421559"/>
      </dsp:txXfrm>
    </dsp:sp>
    <dsp:sp modelId="{70141ED2-9572-4257-B92C-095FC408C55A}">
      <dsp:nvSpPr>
        <dsp:cNvPr id="0" name=""/>
        <dsp:cNvSpPr/>
      </dsp:nvSpPr>
      <dsp:spPr>
        <a:xfrm rot="5400000">
          <a:off x="4188459" y="2670033"/>
          <a:ext cx="371422" cy="31616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1019869"/>
              <a:satOff val="10924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2D91D0-9F9B-44AD-8F34-6975A7908F47}">
      <dsp:nvSpPr>
        <dsp:cNvPr id="0" name=""/>
        <dsp:cNvSpPr/>
      </dsp:nvSpPr>
      <dsp:spPr>
        <a:xfrm>
          <a:off x="4785191" y="661488"/>
          <a:ext cx="1570309" cy="25293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0" bIns="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600" kern="1200" dirty="0"/>
            <a:t>NASIL BAŞA ÇIKILIR?</a:t>
          </a:r>
        </a:p>
      </dsp:txBody>
      <dsp:txXfrm>
        <a:off x="4785191" y="661488"/>
        <a:ext cx="1570309" cy="2529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07/09/2019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7327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Just rotate the needle</a:t>
            </a:r>
            <a:r>
              <a:rPr lang="id-ID" dirty="0">
                <a:sym typeface="Wingdings" panose="05000000000000000000" pitchFamily="2" charset="2"/>
              </a:rPr>
              <a:t>, and insert any indicator into the gauge</a:t>
            </a:r>
            <a:r>
              <a:rPr lang="id-ID" baseline="0" dirty="0">
                <a:sym typeface="Wingdings" panose="05000000000000000000" pitchFamily="2" charset="2"/>
              </a:rPr>
              <a:t> 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84890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Just Resize</a:t>
            </a:r>
            <a:r>
              <a:rPr lang="id-ID" baseline="0" dirty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492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56D2-5607-4D29-ACF6-43849869B028}" type="datetime1">
              <a:rPr lang="id-ID" smtClean="0"/>
              <a:t>07/09/2019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9670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0280-B150-4B8A-9001-3E025C0F4706}" type="datetime1">
              <a:rPr lang="id-ID" smtClean="0"/>
              <a:t>07/09/2019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2901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0" y="290280"/>
            <a:ext cx="10515600" cy="943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0DB0-BAD8-458F-B1D0-8411BC397410}" type="datetime1">
              <a:rPr lang="id-ID" smtClean="0"/>
              <a:t>07/09/2019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695825" y="2143125"/>
            <a:ext cx="2743200" cy="360997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987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0" y="290280"/>
            <a:ext cx="10515600" cy="943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23D9-416B-4BB4-8F9F-3997E5B4E11F}" type="datetime1">
              <a:rPr lang="id-ID" smtClean="0"/>
              <a:t>07/09/2019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7679666" y="1933036"/>
            <a:ext cx="2621951" cy="2747752"/>
          </a:xfrm>
          <a:custGeom>
            <a:avLst/>
            <a:gdLst>
              <a:gd name="connsiteX0" fmla="*/ 0 w 1397000"/>
              <a:gd name="connsiteY0" fmla="*/ 0 h 2730500"/>
              <a:gd name="connsiteX1" fmla="*/ 1397000 w 1397000"/>
              <a:gd name="connsiteY1" fmla="*/ 0 h 2730500"/>
              <a:gd name="connsiteX2" fmla="*/ 1397000 w 1397000"/>
              <a:gd name="connsiteY2" fmla="*/ 2730500 h 2730500"/>
              <a:gd name="connsiteX3" fmla="*/ 0 w 1397000"/>
              <a:gd name="connsiteY3" fmla="*/ 2730500 h 2730500"/>
              <a:gd name="connsiteX4" fmla="*/ 0 w 1397000"/>
              <a:gd name="connsiteY4" fmla="*/ 0 h 2730500"/>
              <a:gd name="connsiteX0" fmla="*/ 0 w 2414917"/>
              <a:gd name="connsiteY0" fmla="*/ 0 h 2730500"/>
              <a:gd name="connsiteX1" fmla="*/ 1397000 w 2414917"/>
              <a:gd name="connsiteY1" fmla="*/ 0 h 2730500"/>
              <a:gd name="connsiteX2" fmla="*/ 2414917 w 2414917"/>
              <a:gd name="connsiteY2" fmla="*/ 2316432 h 2730500"/>
              <a:gd name="connsiteX3" fmla="*/ 0 w 2414917"/>
              <a:gd name="connsiteY3" fmla="*/ 2730500 h 2730500"/>
              <a:gd name="connsiteX4" fmla="*/ 0 w 2414917"/>
              <a:gd name="connsiteY4" fmla="*/ 0 h 2730500"/>
              <a:gd name="connsiteX0" fmla="*/ 0 w 2414917"/>
              <a:gd name="connsiteY0" fmla="*/ 86264 h 2816764"/>
              <a:gd name="connsiteX1" fmla="*/ 1095076 w 2414917"/>
              <a:gd name="connsiteY1" fmla="*/ 0 h 2816764"/>
              <a:gd name="connsiteX2" fmla="*/ 2414917 w 2414917"/>
              <a:gd name="connsiteY2" fmla="*/ 2402696 h 2816764"/>
              <a:gd name="connsiteX3" fmla="*/ 0 w 2414917"/>
              <a:gd name="connsiteY3" fmla="*/ 2816764 h 2816764"/>
              <a:gd name="connsiteX4" fmla="*/ 0 w 2414917"/>
              <a:gd name="connsiteY4" fmla="*/ 86264 h 2816764"/>
              <a:gd name="connsiteX0" fmla="*/ 0 w 2621951"/>
              <a:gd name="connsiteY0" fmla="*/ 258792 h 2816764"/>
              <a:gd name="connsiteX1" fmla="*/ 1302110 w 2621951"/>
              <a:gd name="connsiteY1" fmla="*/ 0 h 2816764"/>
              <a:gd name="connsiteX2" fmla="*/ 2621951 w 2621951"/>
              <a:gd name="connsiteY2" fmla="*/ 2402696 h 2816764"/>
              <a:gd name="connsiteX3" fmla="*/ 207034 w 2621951"/>
              <a:gd name="connsiteY3" fmla="*/ 2816764 h 2816764"/>
              <a:gd name="connsiteX4" fmla="*/ 0 w 2621951"/>
              <a:gd name="connsiteY4" fmla="*/ 258792 h 2816764"/>
              <a:gd name="connsiteX0" fmla="*/ 0 w 2621951"/>
              <a:gd name="connsiteY0" fmla="*/ 258792 h 2747752"/>
              <a:gd name="connsiteX1" fmla="*/ 1302110 w 2621951"/>
              <a:gd name="connsiteY1" fmla="*/ 0 h 2747752"/>
              <a:gd name="connsiteX2" fmla="*/ 2621951 w 2621951"/>
              <a:gd name="connsiteY2" fmla="*/ 2402696 h 2747752"/>
              <a:gd name="connsiteX3" fmla="*/ 1337094 w 2621951"/>
              <a:gd name="connsiteY3" fmla="*/ 2747752 h 2747752"/>
              <a:gd name="connsiteX4" fmla="*/ 0 w 2621951"/>
              <a:gd name="connsiteY4" fmla="*/ 258792 h 2747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1951" h="2747752">
                <a:moveTo>
                  <a:pt x="0" y="258792"/>
                </a:moveTo>
                <a:lnTo>
                  <a:pt x="1302110" y="0"/>
                </a:lnTo>
                <a:lnTo>
                  <a:pt x="2621951" y="2402696"/>
                </a:lnTo>
                <a:lnTo>
                  <a:pt x="1337094" y="2747752"/>
                </a:lnTo>
                <a:lnTo>
                  <a:pt x="0" y="258792"/>
                </a:lnTo>
                <a:close/>
              </a:path>
            </a:pathLst>
          </a:cu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86309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0" y="290280"/>
            <a:ext cx="10515600" cy="943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2B8A-6059-4C3D-A117-6C1804B1804A}" type="datetime1">
              <a:rPr lang="id-ID" smtClean="0"/>
              <a:t>07/09/2019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33400" y="1803406"/>
            <a:ext cx="1701800" cy="2522538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2201334" y="1930406"/>
            <a:ext cx="1659466" cy="298820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2691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0" y="290280"/>
            <a:ext cx="10515600" cy="943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4CE5-A7F8-4F80-87DF-084D31EF1233}" type="datetime1">
              <a:rPr lang="id-ID" smtClean="0"/>
              <a:t>07/09/2019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7888754" y="1746120"/>
            <a:ext cx="1926195" cy="2873225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5995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0" y="290280"/>
            <a:ext cx="10515600" cy="943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F0C9-0BE3-4677-884B-9C31C74311A1}" type="datetime1">
              <a:rPr lang="id-ID" smtClean="0"/>
              <a:t>07/09/2019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308101" y="1986809"/>
            <a:ext cx="2908300" cy="3927909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1376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0" y="290280"/>
            <a:ext cx="10515600" cy="943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0218-5330-4785-B1E7-F3526C61566D}" type="datetime1">
              <a:rPr lang="id-ID" smtClean="0"/>
              <a:t>07/09/2019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466203" y="3086521"/>
            <a:ext cx="4230497" cy="3211512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5491847" y="1690688"/>
            <a:ext cx="4457700" cy="3363912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6738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Pictur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0" y="290280"/>
            <a:ext cx="10515600" cy="943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D1A9-4899-4ABA-954B-5F1ACABBE3E4}" type="datetime1">
              <a:rPr lang="id-ID" smtClean="0"/>
              <a:t>07/09/2019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222375" y="1623695"/>
            <a:ext cx="3106738" cy="201621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533786" y="1623695"/>
            <a:ext cx="3106738" cy="201621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7858048" y="1623695"/>
            <a:ext cx="3106738" cy="201621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222375" y="3855609"/>
            <a:ext cx="3106738" cy="201621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533786" y="3855609"/>
            <a:ext cx="3106738" cy="201621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858048" y="3855609"/>
            <a:ext cx="3106738" cy="201621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1042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0" y="290280"/>
            <a:ext cx="10515600" cy="943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F860-82C4-4690-A86A-B60E8CFA52AC}" type="datetime1">
              <a:rPr lang="id-ID" smtClean="0"/>
              <a:t>07/09/2019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916105" y="1657581"/>
            <a:ext cx="2232000" cy="36000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3619863" y="1657581"/>
            <a:ext cx="2232000" cy="36000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6313606" y="1657581"/>
            <a:ext cx="2232000" cy="36000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9019229" y="1657581"/>
            <a:ext cx="2232000" cy="36000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3876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0" y="290280"/>
            <a:ext cx="10515600" cy="943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4C5AD-890E-4ADF-B8C4-4941FD24B3BC}" type="datetime1">
              <a:rPr lang="id-ID" smtClean="0"/>
              <a:t>07/09/2019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6305095" y="1834271"/>
            <a:ext cx="4932000" cy="3600000"/>
          </a:xfrm>
          <a:prstGeom prst="rect">
            <a:avLst/>
          </a:prstGeom>
        </p:spPr>
      </p:sp>
      <p:sp>
        <p:nvSpPr>
          <p:cNvPr id="11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901531" y="1834271"/>
            <a:ext cx="4932000" cy="36000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315488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0" y="290280"/>
            <a:ext cx="10515600" cy="943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936E-0EFE-4CCF-8047-4B96EAA85A4B}" type="datetime1">
              <a:rPr lang="id-ID" smtClean="0"/>
              <a:t>07/09/2019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56213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0" y="290280"/>
            <a:ext cx="10515600" cy="943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E4E6-60BA-4AE2-BD9D-B0A40BC9AFCC}" type="datetime1">
              <a:rPr lang="id-ID" smtClean="0"/>
              <a:t>07/09/2019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41"/>
          </p:nvPr>
        </p:nvSpPr>
        <p:spPr>
          <a:xfrm>
            <a:off x="731400" y="1612899"/>
            <a:ext cx="1644650" cy="1644650"/>
          </a:xfrm>
          <a:prstGeom prst="ellipse">
            <a:avLst/>
          </a:prstGeom>
          <a:ln w="28575">
            <a:solidFill>
              <a:schemeClr val="tx2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43"/>
          </p:nvPr>
        </p:nvSpPr>
        <p:spPr>
          <a:xfrm>
            <a:off x="2996928" y="1612900"/>
            <a:ext cx="1644650" cy="1644650"/>
          </a:xfrm>
          <a:prstGeom prst="ellipse">
            <a:avLst/>
          </a:prstGeom>
          <a:ln w="28575">
            <a:solidFill>
              <a:schemeClr val="tx2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45"/>
          </p:nvPr>
        </p:nvSpPr>
        <p:spPr>
          <a:xfrm>
            <a:off x="5228188" y="1612900"/>
            <a:ext cx="1644650" cy="1644650"/>
          </a:xfrm>
          <a:prstGeom prst="ellipse">
            <a:avLst/>
          </a:prstGeom>
          <a:ln w="28575">
            <a:solidFill>
              <a:schemeClr val="tx2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47"/>
          </p:nvPr>
        </p:nvSpPr>
        <p:spPr>
          <a:xfrm>
            <a:off x="7415824" y="1612900"/>
            <a:ext cx="1644650" cy="1644650"/>
          </a:xfrm>
          <a:prstGeom prst="ellipse">
            <a:avLst/>
          </a:prstGeom>
          <a:ln w="28575">
            <a:solidFill>
              <a:schemeClr val="tx2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49"/>
          </p:nvPr>
        </p:nvSpPr>
        <p:spPr>
          <a:xfrm>
            <a:off x="731400" y="3901827"/>
            <a:ext cx="1644650" cy="1644650"/>
          </a:xfrm>
          <a:prstGeom prst="ellipse">
            <a:avLst/>
          </a:prstGeom>
          <a:ln w="28575">
            <a:solidFill>
              <a:schemeClr val="tx2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51"/>
          </p:nvPr>
        </p:nvSpPr>
        <p:spPr>
          <a:xfrm>
            <a:off x="2996928" y="3901827"/>
            <a:ext cx="1644650" cy="1644650"/>
          </a:xfrm>
          <a:prstGeom prst="ellipse">
            <a:avLst/>
          </a:prstGeom>
          <a:ln w="28575">
            <a:solidFill>
              <a:schemeClr val="tx2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2"/>
          <p:cNvSpPr>
            <a:spLocks noGrp="1"/>
          </p:cNvSpPr>
          <p:nvPr>
            <p:ph type="pic" sz="quarter" idx="53"/>
          </p:nvPr>
        </p:nvSpPr>
        <p:spPr>
          <a:xfrm>
            <a:off x="5228188" y="3901827"/>
            <a:ext cx="1644650" cy="1644650"/>
          </a:xfrm>
          <a:prstGeom prst="ellipse">
            <a:avLst/>
          </a:prstGeom>
          <a:ln w="28575">
            <a:solidFill>
              <a:schemeClr val="tx2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55"/>
          </p:nvPr>
        </p:nvSpPr>
        <p:spPr>
          <a:xfrm>
            <a:off x="7415824" y="3901827"/>
            <a:ext cx="1644650" cy="1644650"/>
          </a:xfrm>
          <a:prstGeom prst="ellipse">
            <a:avLst/>
          </a:prstGeom>
          <a:ln w="28575">
            <a:solidFill>
              <a:schemeClr val="tx2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5" name="Picture Placeholder 2"/>
          <p:cNvSpPr>
            <a:spLocks noGrp="1"/>
          </p:cNvSpPr>
          <p:nvPr>
            <p:ph type="pic" sz="quarter" idx="57"/>
          </p:nvPr>
        </p:nvSpPr>
        <p:spPr>
          <a:xfrm>
            <a:off x="9606656" y="1612900"/>
            <a:ext cx="1644650" cy="1644650"/>
          </a:xfrm>
          <a:prstGeom prst="ellipse">
            <a:avLst/>
          </a:prstGeom>
          <a:ln w="28575">
            <a:solidFill>
              <a:schemeClr val="tx2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7" name="Picture Placeholder 2"/>
          <p:cNvSpPr>
            <a:spLocks noGrp="1"/>
          </p:cNvSpPr>
          <p:nvPr>
            <p:ph type="pic" sz="quarter" idx="59"/>
          </p:nvPr>
        </p:nvSpPr>
        <p:spPr>
          <a:xfrm>
            <a:off x="9606656" y="3901827"/>
            <a:ext cx="1644650" cy="1644650"/>
          </a:xfrm>
          <a:prstGeom prst="ellipse">
            <a:avLst/>
          </a:prstGeom>
          <a:ln w="28575">
            <a:solidFill>
              <a:schemeClr val="tx2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103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0" y="290280"/>
            <a:ext cx="10515600" cy="943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330EA-9897-47AE-9CDB-AEAFD81C8182}" type="datetime1">
              <a:rPr lang="id-ID" smtClean="0"/>
              <a:t>07/09/2019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6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889621" y="1633054"/>
            <a:ext cx="3600000" cy="2160000"/>
          </a:xfrm>
        </p:spPr>
        <p:txBody>
          <a:bodyPr/>
          <a:lstStyle/>
          <a:p>
            <a:endParaRPr lang="id-ID"/>
          </a:p>
        </p:txBody>
      </p:sp>
      <p:sp>
        <p:nvSpPr>
          <p:cNvPr id="17" name="Picture Placeholder 22"/>
          <p:cNvSpPr>
            <a:spLocks noGrp="1"/>
          </p:cNvSpPr>
          <p:nvPr>
            <p:ph type="pic" sz="quarter" idx="14"/>
          </p:nvPr>
        </p:nvSpPr>
        <p:spPr>
          <a:xfrm>
            <a:off x="889621" y="3913510"/>
            <a:ext cx="1728000" cy="1980000"/>
          </a:xfrm>
        </p:spPr>
        <p:txBody>
          <a:bodyPr/>
          <a:lstStyle/>
          <a:p>
            <a:endParaRPr lang="id-ID"/>
          </a:p>
        </p:txBody>
      </p:sp>
      <p:sp>
        <p:nvSpPr>
          <p:cNvPr id="18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2761642" y="3913510"/>
            <a:ext cx="1728000" cy="1980000"/>
          </a:xfrm>
        </p:spPr>
        <p:txBody>
          <a:bodyPr/>
          <a:lstStyle/>
          <a:p>
            <a:endParaRPr lang="id-ID"/>
          </a:p>
        </p:txBody>
      </p:sp>
      <p:sp>
        <p:nvSpPr>
          <p:cNvPr id="20" name="Picture Placeholder 22"/>
          <p:cNvSpPr>
            <a:spLocks noGrp="1"/>
          </p:cNvSpPr>
          <p:nvPr>
            <p:ph type="pic" sz="quarter" idx="16"/>
          </p:nvPr>
        </p:nvSpPr>
        <p:spPr>
          <a:xfrm>
            <a:off x="4625395" y="1604479"/>
            <a:ext cx="2880000" cy="4291113"/>
          </a:xfrm>
        </p:spPr>
        <p:txBody>
          <a:bodyPr/>
          <a:lstStyle/>
          <a:p>
            <a:endParaRPr lang="id-ID"/>
          </a:p>
        </p:txBody>
      </p:sp>
      <p:sp>
        <p:nvSpPr>
          <p:cNvPr id="24" name="Picture Placeholder 22"/>
          <p:cNvSpPr>
            <a:spLocks noGrp="1"/>
          </p:cNvSpPr>
          <p:nvPr>
            <p:ph type="pic" sz="quarter" idx="18"/>
          </p:nvPr>
        </p:nvSpPr>
        <p:spPr>
          <a:xfrm>
            <a:off x="7635853" y="1633054"/>
            <a:ext cx="1728000" cy="1980000"/>
          </a:xfrm>
        </p:spPr>
        <p:txBody>
          <a:bodyPr/>
          <a:lstStyle/>
          <a:p>
            <a:endParaRPr lang="id-ID"/>
          </a:p>
        </p:txBody>
      </p:sp>
      <p:sp>
        <p:nvSpPr>
          <p:cNvPr id="26" name="Picture Placeholder 22"/>
          <p:cNvSpPr>
            <a:spLocks noGrp="1"/>
          </p:cNvSpPr>
          <p:nvPr>
            <p:ph type="pic" sz="quarter" idx="19"/>
          </p:nvPr>
        </p:nvSpPr>
        <p:spPr>
          <a:xfrm>
            <a:off x="9509767" y="1633054"/>
            <a:ext cx="1728000" cy="1980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663143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0" y="290280"/>
            <a:ext cx="10515600" cy="943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2934-AB0B-4324-BE3E-33D0C3B99CA4}" type="datetime1">
              <a:rPr lang="id-ID" smtClean="0"/>
              <a:t>07/09/2019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1067421" y="1772754"/>
            <a:ext cx="6615774" cy="4260456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400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0" y="290280"/>
            <a:ext cx="10515600" cy="943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DF8D-F21F-4D5F-AD1F-ED73F7C1A2D9}" type="datetime1">
              <a:rPr lang="id-ID" smtClean="0"/>
              <a:t>07/09/2019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474600" y="1570817"/>
            <a:ext cx="3564000" cy="4320000"/>
          </a:xfrm>
        </p:spPr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178300" y="1570038"/>
            <a:ext cx="2641600" cy="2088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178300" y="3796905"/>
            <a:ext cx="2641600" cy="2088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921500" y="1570038"/>
            <a:ext cx="4203700" cy="2087562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8487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0" y="290280"/>
            <a:ext cx="10515600" cy="943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AB92-3197-4033-AA3F-F7FD73C37BBB}" type="datetime1">
              <a:rPr lang="id-ID" smtClean="0"/>
              <a:t>07/09/2019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178300" y="1570038"/>
            <a:ext cx="2641600" cy="2124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483600" y="3797124"/>
            <a:ext cx="2641600" cy="2124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921500" y="1570038"/>
            <a:ext cx="4203700" cy="2124000"/>
          </a:xfrm>
        </p:spPr>
        <p:txBody>
          <a:bodyPr/>
          <a:lstStyle/>
          <a:p>
            <a:endParaRPr lang="id-ID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178300" y="3797124"/>
            <a:ext cx="4203700" cy="2124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19982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rai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0" y="290280"/>
            <a:ext cx="10515600" cy="943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A61B-FCBB-4017-B57E-4AF09D4F46BD}" type="datetime1">
              <a:rPr lang="id-ID" smtClean="0"/>
              <a:t>07/09/2019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5800" y="1653346"/>
            <a:ext cx="2519737" cy="3638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458730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e Pictur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0" y="290280"/>
            <a:ext cx="10515600" cy="943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3841-64DD-4F32-AF0D-A9C5B30FDC61}" type="datetime1">
              <a:rPr lang="id-ID" smtClean="0"/>
              <a:t>07/09/2019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738940" y="1586968"/>
            <a:ext cx="1404000" cy="14040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161338" y="1586968"/>
            <a:ext cx="1404000" cy="14040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9583735" y="1586968"/>
            <a:ext cx="1404000" cy="14040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16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6738941" y="3009367"/>
            <a:ext cx="1404000" cy="14040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17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8161339" y="3009367"/>
            <a:ext cx="1404000" cy="14040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18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9583736" y="3009367"/>
            <a:ext cx="1404000" cy="14040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19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6738941" y="4431765"/>
            <a:ext cx="1404000" cy="14040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20" name="Picture Placeholder 4"/>
          <p:cNvSpPr>
            <a:spLocks noGrp="1"/>
          </p:cNvSpPr>
          <p:nvPr>
            <p:ph type="pic" sz="quarter" idx="20"/>
          </p:nvPr>
        </p:nvSpPr>
        <p:spPr>
          <a:xfrm>
            <a:off x="8161339" y="4431765"/>
            <a:ext cx="1404000" cy="14040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21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9583736" y="4431765"/>
            <a:ext cx="1404000" cy="14040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685163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Circl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0" y="290280"/>
            <a:ext cx="10515600" cy="943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853-A24A-41F1-9978-945C67BE35B6}" type="datetime1">
              <a:rPr lang="id-ID" smtClean="0"/>
              <a:t>07/09/2019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1036136" y="3955658"/>
            <a:ext cx="1800000" cy="180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493605" y="1704828"/>
            <a:ext cx="1800000" cy="180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6493605" y="4000499"/>
            <a:ext cx="1800000" cy="180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036136" y="1704828"/>
            <a:ext cx="1800000" cy="180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15344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6400" cy="171000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11" name="Picture Placeholder 46"/>
          <p:cNvSpPr>
            <a:spLocks noGrp="1"/>
          </p:cNvSpPr>
          <p:nvPr>
            <p:ph type="pic" sz="quarter" idx="11"/>
          </p:nvPr>
        </p:nvSpPr>
        <p:spPr>
          <a:xfrm>
            <a:off x="0" y="1714500"/>
            <a:ext cx="1526400" cy="171000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12" name="Picture Placeholder 46"/>
          <p:cNvSpPr>
            <a:spLocks noGrp="1"/>
          </p:cNvSpPr>
          <p:nvPr>
            <p:ph type="pic" sz="quarter" idx="12"/>
          </p:nvPr>
        </p:nvSpPr>
        <p:spPr>
          <a:xfrm>
            <a:off x="0" y="3433500"/>
            <a:ext cx="1526400" cy="171000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17" name="Picture Placeholder 46"/>
          <p:cNvSpPr>
            <a:spLocks noGrp="1"/>
          </p:cNvSpPr>
          <p:nvPr>
            <p:ph type="pic" sz="quarter" idx="13"/>
          </p:nvPr>
        </p:nvSpPr>
        <p:spPr>
          <a:xfrm>
            <a:off x="0" y="5148000"/>
            <a:ext cx="1526400" cy="171000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18" name="Picture Placeholder 46"/>
          <p:cNvSpPr>
            <a:spLocks noGrp="1"/>
          </p:cNvSpPr>
          <p:nvPr>
            <p:ph type="pic" sz="quarter" idx="14"/>
          </p:nvPr>
        </p:nvSpPr>
        <p:spPr>
          <a:xfrm>
            <a:off x="1524000" y="0"/>
            <a:ext cx="1526400" cy="171000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19" name="Picture Placeholder 46"/>
          <p:cNvSpPr>
            <a:spLocks noGrp="1"/>
          </p:cNvSpPr>
          <p:nvPr>
            <p:ph type="pic" sz="quarter" idx="15"/>
          </p:nvPr>
        </p:nvSpPr>
        <p:spPr>
          <a:xfrm>
            <a:off x="1524000" y="1714500"/>
            <a:ext cx="1526400" cy="171000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20" name="Picture Placeholder 46"/>
          <p:cNvSpPr>
            <a:spLocks noGrp="1"/>
          </p:cNvSpPr>
          <p:nvPr>
            <p:ph type="pic" sz="quarter" idx="16"/>
          </p:nvPr>
        </p:nvSpPr>
        <p:spPr>
          <a:xfrm>
            <a:off x="1524000" y="3433500"/>
            <a:ext cx="1526400" cy="171000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21" name="Picture Placeholder 46"/>
          <p:cNvSpPr>
            <a:spLocks noGrp="1"/>
          </p:cNvSpPr>
          <p:nvPr>
            <p:ph type="pic" sz="quarter" idx="17"/>
          </p:nvPr>
        </p:nvSpPr>
        <p:spPr>
          <a:xfrm>
            <a:off x="1524000" y="5148000"/>
            <a:ext cx="1526400" cy="171000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22" name="Picture Placeholder 46"/>
          <p:cNvSpPr>
            <a:spLocks noGrp="1"/>
          </p:cNvSpPr>
          <p:nvPr>
            <p:ph type="pic" sz="quarter" idx="18"/>
          </p:nvPr>
        </p:nvSpPr>
        <p:spPr>
          <a:xfrm>
            <a:off x="3048000" y="0"/>
            <a:ext cx="1526400" cy="171000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23" name="Picture Placeholder 46"/>
          <p:cNvSpPr>
            <a:spLocks noGrp="1"/>
          </p:cNvSpPr>
          <p:nvPr>
            <p:ph type="pic" sz="quarter" idx="19"/>
          </p:nvPr>
        </p:nvSpPr>
        <p:spPr>
          <a:xfrm>
            <a:off x="3048000" y="1714500"/>
            <a:ext cx="1526400" cy="171000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24" name="Picture Placeholder 46"/>
          <p:cNvSpPr>
            <a:spLocks noGrp="1"/>
          </p:cNvSpPr>
          <p:nvPr>
            <p:ph type="pic" sz="quarter" idx="20"/>
          </p:nvPr>
        </p:nvSpPr>
        <p:spPr>
          <a:xfrm>
            <a:off x="3048000" y="3433500"/>
            <a:ext cx="1526400" cy="171000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25" name="Picture Placeholder 46"/>
          <p:cNvSpPr>
            <a:spLocks noGrp="1"/>
          </p:cNvSpPr>
          <p:nvPr>
            <p:ph type="pic" sz="quarter" idx="21"/>
          </p:nvPr>
        </p:nvSpPr>
        <p:spPr>
          <a:xfrm>
            <a:off x="3048000" y="5148000"/>
            <a:ext cx="1526400" cy="171000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26" name="Picture Placeholder 46"/>
          <p:cNvSpPr>
            <a:spLocks noGrp="1"/>
          </p:cNvSpPr>
          <p:nvPr>
            <p:ph type="pic" sz="quarter" idx="22"/>
          </p:nvPr>
        </p:nvSpPr>
        <p:spPr>
          <a:xfrm>
            <a:off x="4572000" y="0"/>
            <a:ext cx="1526400" cy="171000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27" name="Picture Placeholder 46"/>
          <p:cNvSpPr>
            <a:spLocks noGrp="1"/>
          </p:cNvSpPr>
          <p:nvPr>
            <p:ph type="pic" sz="quarter" idx="23"/>
          </p:nvPr>
        </p:nvSpPr>
        <p:spPr>
          <a:xfrm>
            <a:off x="4572000" y="1714500"/>
            <a:ext cx="1526400" cy="171000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28" name="Picture Placeholder 46"/>
          <p:cNvSpPr>
            <a:spLocks noGrp="1"/>
          </p:cNvSpPr>
          <p:nvPr>
            <p:ph type="pic" sz="quarter" idx="24"/>
          </p:nvPr>
        </p:nvSpPr>
        <p:spPr>
          <a:xfrm>
            <a:off x="4572000" y="3433500"/>
            <a:ext cx="1526400" cy="171000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29" name="Picture Placeholder 46"/>
          <p:cNvSpPr>
            <a:spLocks noGrp="1"/>
          </p:cNvSpPr>
          <p:nvPr>
            <p:ph type="pic" sz="quarter" idx="25"/>
          </p:nvPr>
        </p:nvSpPr>
        <p:spPr>
          <a:xfrm>
            <a:off x="4572000" y="5148000"/>
            <a:ext cx="1526400" cy="171000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30" name="Picture Placeholder 46"/>
          <p:cNvSpPr>
            <a:spLocks noGrp="1"/>
          </p:cNvSpPr>
          <p:nvPr>
            <p:ph type="pic" sz="quarter" idx="26"/>
          </p:nvPr>
        </p:nvSpPr>
        <p:spPr>
          <a:xfrm>
            <a:off x="6105525" y="0"/>
            <a:ext cx="1526400" cy="171000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31" name="Picture Placeholder 46"/>
          <p:cNvSpPr>
            <a:spLocks noGrp="1"/>
          </p:cNvSpPr>
          <p:nvPr>
            <p:ph type="pic" sz="quarter" idx="27"/>
          </p:nvPr>
        </p:nvSpPr>
        <p:spPr>
          <a:xfrm>
            <a:off x="6105525" y="1714500"/>
            <a:ext cx="1526400" cy="171000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32" name="Picture Placeholder 46"/>
          <p:cNvSpPr>
            <a:spLocks noGrp="1"/>
          </p:cNvSpPr>
          <p:nvPr>
            <p:ph type="pic" sz="quarter" idx="28"/>
          </p:nvPr>
        </p:nvSpPr>
        <p:spPr>
          <a:xfrm>
            <a:off x="6105525" y="3433500"/>
            <a:ext cx="1526400" cy="171000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33" name="Picture Placeholder 46"/>
          <p:cNvSpPr>
            <a:spLocks noGrp="1"/>
          </p:cNvSpPr>
          <p:nvPr>
            <p:ph type="pic" sz="quarter" idx="29"/>
          </p:nvPr>
        </p:nvSpPr>
        <p:spPr>
          <a:xfrm>
            <a:off x="6105525" y="5148000"/>
            <a:ext cx="1526400" cy="171000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34" name="Picture Placeholder 46"/>
          <p:cNvSpPr>
            <a:spLocks noGrp="1"/>
          </p:cNvSpPr>
          <p:nvPr>
            <p:ph type="pic" sz="quarter" idx="30"/>
          </p:nvPr>
        </p:nvSpPr>
        <p:spPr>
          <a:xfrm>
            <a:off x="7629525" y="0"/>
            <a:ext cx="1526400" cy="171000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35" name="Picture Placeholder 46"/>
          <p:cNvSpPr>
            <a:spLocks noGrp="1"/>
          </p:cNvSpPr>
          <p:nvPr>
            <p:ph type="pic" sz="quarter" idx="31"/>
          </p:nvPr>
        </p:nvSpPr>
        <p:spPr>
          <a:xfrm>
            <a:off x="7629525" y="1714500"/>
            <a:ext cx="1526400" cy="171000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36" name="Picture Placeholder 46"/>
          <p:cNvSpPr>
            <a:spLocks noGrp="1"/>
          </p:cNvSpPr>
          <p:nvPr>
            <p:ph type="pic" sz="quarter" idx="32"/>
          </p:nvPr>
        </p:nvSpPr>
        <p:spPr>
          <a:xfrm>
            <a:off x="7629525" y="3433500"/>
            <a:ext cx="1526400" cy="171000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37" name="Picture Placeholder 46"/>
          <p:cNvSpPr>
            <a:spLocks noGrp="1"/>
          </p:cNvSpPr>
          <p:nvPr>
            <p:ph type="pic" sz="quarter" idx="33"/>
          </p:nvPr>
        </p:nvSpPr>
        <p:spPr>
          <a:xfrm>
            <a:off x="7629525" y="5148000"/>
            <a:ext cx="1526400" cy="171000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38" name="Picture Placeholder 46"/>
          <p:cNvSpPr>
            <a:spLocks noGrp="1"/>
          </p:cNvSpPr>
          <p:nvPr>
            <p:ph type="pic" sz="quarter" idx="34"/>
          </p:nvPr>
        </p:nvSpPr>
        <p:spPr>
          <a:xfrm>
            <a:off x="9153525" y="0"/>
            <a:ext cx="1526400" cy="171000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39" name="Picture Placeholder 46"/>
          <p:cNvSpPr>
            <a:spLocks noGrp="1"/>
          </p:cNvSpPr>
          <p:nvPr>
            <p:ph type="pic" sz="quarter" idx="35"/>
          </p:nvPr>
        </p:nvSpPr>
        <p:spPr>
          <a:xfrm>
            <a:off x="9153525" y="1714500"/>
            <a:ext cx="1526400" cy="171000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40" name="Picture Placeholder 46"/>
          <p:cNvSpPr>
            <a:spLocks noGrp="1"/>
          </p:cNvSpPr>
          <p:nvPr>
            <p:ph type="pic" sz="quarter" idx="36"/>
          </p:nvPr>
        </p:nvSpPr>
        <p:spPr>
          <a:xfrm>
            <a:off x="9153525" y="3433500"/>
            <a:ext cx="1526400" cy="171000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41" name="Picture Placeholder 46"/>
          <p:cNvSpPr>
            <a:spLocks noGrp="1"/>
          </p:cNvSpPr>
          <p:nvPr>
            <p:ph type="pic" sz="quarter" idx="37"/>
          </p:nvPr>
        </p:nvSpPr>
        <p:spPr>
          <a:xfrm>
            <a:off x="9153525" y="5148000"/>
            <a:ext cx="1526400" cy="171000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42" name="Picture Placeholder 46"/>
          <p:cNvSpPr>
            <a:spLocks noGrp="1"/>
          </p:cNvSpPr>
          <p:nvPr>
            <p:ph type="pic" sz="quarter" idx="38"/>
          </p:nvPr>
        </p:nvSpPr>
        <p:spPr>
          <a:xfrm>
            <a:off x="10677525" y="0"/>
            <a:ext cx="1526400" cy="171000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43" name="Picture Placeholder 46"/>
          <p:cNvSpPr>
            <a:spLocks noGrp="1"/>
          </p:cNvSpPr>
          <p:nvPr>
            <p:ph type="pic" sz="quarter" idx="39"/>
          </p:nvPr>
        </p:nvSpPr>
        <p:spPr>
          <a:xfrm>
            <a:off x="10677525" y="1714500"/>
            <a:ext cx="1526400" cy="171000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44" name="Picture Placeholder 46"/>
          <p:cNvSpPr>
            <a:spLocks noGrp="1"/>
          </p:cNvSpPr>
          <p:nvPr>
            <p:ph type="pic" sz="quarter" idx="40"/>
          </p:nvPr>
        </p:nvSpPr>
        <p:spPr>
          <a:xfrm>
            <a:off x="10677525" y="3433500"/>
            <a:ext cx="1526400" cy="171000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45" name="Picture Placeholder 46"/>
          <p:cNvSpPr>
            <a:spLocks noGrp="1"/>
          </p:cNvSpPr>
          <p:nvPr>
            <p:ph type="pic" sz="quarter" idx="41"/>
          </p:nvPr>
        </p:nvSpPr>
        <p:spPr>
          <a:xfrm>
            <a:off x="10677525" y="5148000"/>
            <a:ext cx="1526400" cy="171000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19342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 Profil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0" y="290280"/>
            <a:ext cx="10515600" cy="943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A05F-B5F1-48AF-949F-45ADD6B9BD11}" type="datetime1">
              <a:rPr lang="id-ID" smtClean="0"/>
              <a:t>07/09/2019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1058608" y="1953115"/>
            <a:ext cx="2880000" cy="2160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652255" y="1976097"/>
            <a:ext cx="2880000" cy="2160000"/>
          </a:xfrm>
        </p:spPr>
        <p:txBody>
          <a:bodyPr/>
          <a:lstStyle/>
          <a:p>
            <a:endParaRPr lang="id-ID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8283830" y="1976097"/>
            <a:ext cx="2880000" cy="2160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6425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2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0" y="290280"/>
            <a:ext cx="10515600" cy="943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74E2-1056-4ACD-A73D-D7D0C7FDCBB9}" type="datetime1">
              <a:rPr lang="id-ID" smtClean="0"/>
              <a:t>07/09/2019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5648" y="1411660"/>
            <a:ext cx="2847453" cy="2177701"/>
          </a:xfrm>
        </p:spPr>
      </p:sp>
      <p:sp>
        <p:nvSpPr>
          <p:cNvPr id="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972449" y="1399536"/>
            <a:ext cx="2776972" cy="2177701"/>
          </a:xfrm>
        </p:spPr>
      </p:sp>
    </p:spTree>
    <p:extLst>
      <p:ext uri="{BB962C8B-B14F-4D97-AF65-F5344CB8AC3E}">
        <p14:creationId xmlns:p14="http://schemas.microsoft.com/office/powerpoint/2010/main" val="1891051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 Profil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0" y="290280"/>
            <a:ext cx="10515600" cy="943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1B3D-9BCE-4359-A52C-188F96C905CF}" type="datetime1">
              <a:rPr lang="id-ID" smtClean="0"/>
              <a:t>07/09/2019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911347" y="1898646"/>
            <a:ext cx="1620000" cy="162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641030" y="1898646"/>
            <a:ext cx="1620000" cy="162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9349431" y="1898646"/>
            <a:ext cx="1620000" cy="162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282176" y="1898646"/>
            <a:ext cx="1620000" cy="16200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75182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034000" cy="2286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0" y="2286000"/>
            <a:ext cx="2034000" cy="2286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4572000"/>
            <a:ext cx="2034000" cy="2286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037319" y="0"/>
            <a:ext cx="2034000" cy="2286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037319" y="2286000"/>
            <a:ext cx="2034000" cy="2286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037319" y="4572000"/>
            <a:ext cx="2034000" cy="2286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071319" y="0"/>
            <a:ext cx="2034000" cy="2286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071319" y="2286000"/>
            <a:ext cx="2034000" cy="2286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071319" y="4572000"/>
            <a:ext cx="2034000" cy="2286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108638" y="0"/>
            <a:ext cx="2034000" cy="2286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108638" y="2286000"/>
            <a:ext cx="2034000" cy="2286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638" y="4572000"/>
            <a:ext cx="2034000" cy="2286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8139319" y="0"/>
            <a:ext cx="2034000" cy="2286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8139319" y="2286000"/>
            <a:ext cx="2034000" cy="2286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8139319" y="4572000"/>
            <a:ext cx="2034000" cy="2286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10176638" y="0"/>
            <a:ext cx="2034000" cy="2286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0176638" y="2286000"/>
            <a:ext cx="2034000" cy="2286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0176638" y="4572000"/>
            <a:ext cx="2034000" cy="2286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549721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0" y="2286000"/>
            <a:ext cx="2034000" cy="2286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037319" y="0"/>
            <a:ext cx="2034000" cy="2286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037319" y="4572000"/>
            <a:ext cx="2034000" cy="2286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071319" y="2286000"/>
            <a:ext cx="2034000" cy="2286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108638" y="0"/>
            <a:ext cx="2034000" cy="2286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638" y="4572000"/>
            <a:ext cx="2034000" cy="2286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8139319" y="2286000"/>
            <a:ext cx="2034000" cy="2286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10176638" y="0"/>
            <a:ext cx="2034000" cy="2286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0176638" y="4572000"/>
            <a:ext cx="2034000" cy="2286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62946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ent's Pictur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E1FC-75DA-42B7-B8EC-ED350D85B6DF}" type="datetime1">
              <a:rPr lang="id-ID" smtClean="0"/>
              <a:t>07/09/2019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Picture Placeholder 21"/>
          <p:cNvSpPr>
            <a:spLocks noGrp="1"/>
          </p:cNvSpPr>
          <p:nvPr>
            <p:ph type="pic" sz="quarter" idx="13"/>
          </p:nvPr>
        </p:nvSpPr>
        <p:spPr>
          <a:xfrm>
            <a:off x="0" y="1216025"/>
            <a:ext cx="1220400" cy="1220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7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1216025" y="1216025"/>
            <a:ext cx="1220400" cy="1220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8" name="Picture Placeholder 21"/>
          <p:cNvSpPr>
            <a:spLocks noGrp="1"/>
          </p:cNvSpPr>
          <p:nvPr>
            <p:ph type="pic" sz="quarter" idx="15"/>
          </p:nvPr>
        </p:nvSpPr>
        <p:spPr>
          <a:xfrm>
            <a:off x="2439988" y="1216025"/>
            <a:ext cx="1220400" cy="1220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9" name="Picture Placeholder 21"/>
          <p:cNvSpPr>
            <a:spLocks noGrp="1"/>
          </p:cNvSpPr>
          <p:nvPr>
            <p:ph type="pic" sz="quarter" idx="16"/>
          </p:nvPr>
        </p:nvSpPr>
        <p:spPr>
          <a:xfrm>
            <a:off x="3654425" y="1216025"/>
            <a:ext cx="1220400" cy="1220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10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4879975" y="1216025"/>
            <a:ext cx="1220400" cy="1220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11" name="Picture Placeholder 21"/>
          <p:cNvSpPr>
            <a:spLocks noGrp="1"/>
          </p:cNvSpPr>
          <p:nvPr>
            <p:ph type="pic" sz="quarter" idx="18"/>
          </p:nvPr>
        </p:nvSpPr>
        <p:spPr>
          <a:xfrm>
            <a:off x="6094413" y="1216025"/>
            <a:ext cx="1220400" cy="1220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12" name="Picture Placeholder 21"/>
          <p:cNvSpPr>
            <a:spLocks noGrp="1"/>
          </p:cNvSpPr>
          <p:nvPr>
            <p:ph type="pic" sz="quarter" idx="19"/>
          </p:nvPr>
        </p:nvSpPr>
        <p:spPr>
          <a:xfrm>
            <a:off x="7318375" y="1216025"/>
            <a:ext cx="1220400" cy="1220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13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8532813" y="1216025"/>
            <a:ext cx="1220400" cy="1220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14" name="Picture Placeholder 21"/>
          <p:cNvSpPr>
            <a:spLocks noGrp="1"/>
          </p:cNvSpPr>
          <p:nvPr>
            <p:ph type="pic" sz="quarter" idx="21"/>
          </p:nvPr>
        </p:nvSpPr>
        <p:spPr>
          <a:xfrm>
            <a:off x="9756775" y="1216025"/>
            <a:ext cx="1220400" cy="1220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15" name="Picture Placeholder 21"/>
          <p:cNvSpPr>
            <a:spLocks noGrp="1"/>
          </p:cNvSpPr>
          <p:nvPr>
            <p:ph type="pic" sz="quarter" idx="22"/>
          </p:nvPr>
        </p:nvSpPr>
        <p:spPr>
          <a:xfrm>
            <a:off x="10971213" y="1216025"/>
            <a:ext cx="1220400" cy="1220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16" name="Picture Placeholder 21"/>
          <p:cNvSpPr>
            <a:spLocks noGrp="1"/>
          </p:cNvSpPr>
          <p:nvPr>
            <p:ph type="pic" sz="quarter" idx="23"/>
          </p:nvPr>
        </p:nvSpPr>
        <p:spPr>
          <a:xfrm>
            <a:off x="0" y="0"/>
            <a:ext cx="1220400" cy="1220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17" name="Picture Placeholder 21"/>
          <p:cNvSpPr>
            <a:spLocks noGrp="1"/>
          </p:cNvSpPr>
          <p:nvPr>
            <p:ph type="pic" sz="quarter" idx="24"/>
          </p:nvPr>
        </p:nvSpPr>
        <p:spPr>
          <a:xfrm>
            <a:off x="1216025" y="0"/>
            <a:ext cx="1220400" cy="1220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18" name="Picture Placeholder 21"/>
          <p:cNvSpPr>
            <a:spLocks noGrp="1"/>
          </p:cNvSpPr>
          <p:nvPr>
            <p:ph type="pic" sz="quarter" idx="25"/>
          </p:nvPr>
        </p:nvSpPr>
        <p:spPr>
          <a:xfrm>
            <a:off x="2439988" y="0"/>
            <a:ext cx="1220400" cy="1220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19" name="Picture Placeholder 21"/>
          <p:cNvSpPr>
            <a:spLocks noGrp="1"/>
          </p:cNvSpPr>
          <p:nvPr>
            <p:ph type="pic" sz="quarter" idx="26"/>
          </p:nvPr>
        </p:nvSpPr>
        <p:spPr>
          <a:xfrm>
            <a:off x="3654425" y="0"/>
            <a:ext cx="1220400" cy="1220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20" name="Picture Placeholder 21"/>
          <p:cNvSpPr>
            <a:spLocks noGrp="1"/>
          </p:cNvSpPr>
          <p:nvPr>
            <p:ph type="pic" sz="quarter" idx="27"/>
          </p:nvPr>
        </p:nvSpPr>
        <p:spPr>
          <a:xfrm>
            <a:off x="4879975" y="0"/>
            <a:ext cx="1220400" cy="1220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21" name="Picture Placeholder 21"/>
          <p:cNvSpPr>
            <a:spLocks noGrp="1"/>
          </p:cNvSpPr>
          <p:nvPr>
            <p:ph type="pic" sz="quarter" idx="28"/>
          </p:nvPr>
        </p:nvSpPr>
        <p:spPr>
          <a:xfrm>
            <a:off x="6094413" y="0"/>
            <a:ext cx="1220400" cy="1220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29"/>
          </p:nvPr>
        </p:nvSpPr>
        <p:spPr>
          <a:xfrm>
            <a:off x="7318375" y="0"/>
            <a:ext cx="1220400" cy="1220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23" name="Picture Placeholder 21"/>
          <p:cNvSpPr>
            <a:spLocks noGrp="1"/>
          </p:cNvSpPr>
          <p:nvPr>
            <p:ph type="pic" sz="quarter" idx="30"/>
          </p:nvPr>
        </p:nvSpPr>
        <p:spPr>
          <a:xfrm>
            <a:off x="8532813" y="0"/>
            <a:ext cx="1220400" cy="1220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24" name="Picture Placeholder 21"/>
          <p:cNvSpPr>
            <a:spLocks noGrp="1"/>
          </p:cNvSpPr>
          <p:nvPr>
            <p:ph type="pic" sz="quarter" idx="31"/>
          </p:nvPr>
        </p:nvSpPr>
        <p:spPr>
          <a:xfrm>
            <a:off x="9756775" y="0"/>
            <a:ext cx="1220400" cy="1220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25" name="Picture Placeholder 21"/>
          <p:cNvSpPr>
            <a:spLocks noGrp="1"/>
          </p:cNvSpPr>
          <p:nvPr>
            <p:ph type="pic" sz="quarter" idx="32"/>
          </p:nvPr>
        </p:nvSpPr>
        <p:spPr>
          <a:xfrm>
            <a:off x="10971213" y="0"/>
            <a:ext cx="1220400" cy="1220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33"/>
          </p:nvPr>
        </p:nvSpPr>
        <p:spPr>
          <a:xfrm>
            <a:off x="387" y="2438400"/>
            <a:ext cx="1220400" cy="1220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27" name="Picture Placeholder 21"/>
          <p:cNvSpPr>
            <a:spLocks noGrp="1"/>
          </p:cNvSpPr>
          <p:nvPr>
            <p:ph type="pic" sz="quarter" idx="34"/>
          </p:nvPr>
        </p:nvSpPr>
        <p:spPr>
          <a:xfrm>
            <a:off x="1216412" y="2438400"/>
            <a:ext cx="1220400" cy="1220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28" name="Picture Placeholder 21"/>
          <p:cNvSpPr>
            <a:spLocks noGrp="1"/>
          </p:cNvSpPr>
          <p:nvPr>
            <p:ph type="pic" sz="quarter" idx="35"/>
          </p:nvPr>
        </p:nvSpPr>
        <p:spPr>
          <a:xfrm>
            <a:off x="2440375" y="2438400"/>
            <a:ext cx="1220400" cy="1220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36"/>
          </p:nvPr>
        </p:nvSpPr>
        <p:spPr>
          <a:xfrm>
            <a:off x="3654812" y="2438400"/>
            <a:ext cx="1220400" cy="1220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30" name="Picture Placeholder 21"/>
          <p:cNvSpPr>
            <a:spLocks noGrp="1"/>
          </p:cNvSpPr>
          <p:nvPr>
            <p:ph type="pic" sz="quarter" idx="37"/>
          </p:nvPr>
        </p:nvSpPr>
        <p:spPr>
          <a:xfrm>
            <a:off x="4880362" y="2438400"/>
            <a:ext cx="1220400" cy="1220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31" name="Picture Placeholder 21"/>
          <p:cNvSpPr>
            <a:spLocks noGrp="1"/>
          </p:cNvSpPr>
          <p:nvPr>
            <p:ph type="pic" sz="quarter" idx="38"/>
          </p:nvPr>
        </p:nvSpPr>
        <p:spPr>
          <a:xfrm>
            <a:off x="6094800" y="2438400"/>
            <a:ext cx="1220400" cy="1220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32" name="Picture Placeholder 21"/>
          <p:cNvSpPr>
            <a:spLocks noGrp="1"/>
          </p:cNvSpPr>
          <p:nvPr>
            <p:ph type="pic" sz="quarter" idx="39"/>
          </p:nvPr>
        </p:nvSpPr>
        <p:spPr>
          <a:xfrm>
            <a:off x="7318762" y="2438400"/>
            <a:ext cx="1220400" cy="1220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33" name="Picture Placeholder 21"/>
          <p:cNvSpPr>
            <a:spLocks noGrp="1"/>
          </p:cNvSpPr>
          <p:nvPr>
            <p:ph type="pic" sz="quarter" idx="40"/>
          </p:nvPr>
        </p:nvSpPr>
        <p:spPr>
          <a:xfrm>
            <a:off x="8533200" y="2438400"/>
            <a:ext cx="1220400" cy="1220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34" name="Picture Placeholder 21"/>
          <p:cNvSpPr>
            <a:spLocks noGrp="1"/>
          </p:cNvSpPr>
          <p:nvPr>
            <p:ph type="pic" sz="quarter" idx="41"/>
          </p:nvPr>
        </p:nvSpPr>
        <p:spPr>
          <a:xfrm>
            <a:off x="9757162" y="2438400"/>
            <a:ext cx="1220400" cy="1220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35" name="Picture Placeholder 21"/>
          <p:cNvSpPr>
            <a:spLocks noGrp="1"/>
          </p:cNvSpPr>
          <p:nvPr>
            <p:ph type="pic" sz="quarter" idx="42"/>
          </p:nvPr>
        </p:nvSpPr>
        <p:spPr>
          <a:xfrm>
            <a:off x="10971600" y="2438400"/>
            <a:ext cx="1220400" cy="1220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68573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071319" y="2286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108638" y="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638" y="4572000"/>
            <a:ext cx="20340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0176638" y="2286000"/>
            <a:ext cx="20340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04102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0ABA-89EC-4FC6-8FC0-4B51785B47E0}" type="datetime1">
              <a:rPr lang="id-ID" smtClean="0"/>
              <a:t>07/09/2019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6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14349" y="1747836"/>
            <a:ext cx="900000" cy="900000"/>
          </a:xfrm>
          <a:prstGeom prst="round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3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8534399" y="1747836"/>
            <a:ext cx="900000" cy="900000"/>
          </a:xfrm>
          <a:prstGeom prst="round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38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610099" y="1747836"/>
            <a:ext cx="900000" cy="900000"/>
          </a:xfrm>
          <a:prstGeom prst="round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435420" y="290280"/>
            <a:ext cx="10515600" cy="943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88832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5AAB-252E-4F03-82C3-6AC087CBE5FB}" type="datetime1">
              <a:rPr lang="id-ID" smtClean="0"/>
              <a:t>07/09/2019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762000" y="4286250"/>
            <a:ext cx="1438275" cy="1438275"/>
          </a:xfrm>
          <a:prstGeom prst="roundRect">
            <a:avLst/>
          </a:prstGeom>
        </p:spPr>
      </p:sp>
      <p:sp>
        <p:nvSpPr>
          <p:cNvPr id="10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6486525" y="4267200"/>
            <a:ext cx="1438275" cy="1438275"/>
          </a:xfrm>
          <a:prstGeom prst="roundRect">
            <a:avLst/>
          </a:prstGeom>
        </p:spPr>
      </p:sp>
    </p:spTree>
    <p:extLst>
      <p:ext uri="{BB962C8B-B14F-4D97-AF65-F5344CB8AC3E}">
        <p14:creationId xmlns:p14="http://schemas.microsoft.com/office/powerpoint/2010/main" val="378679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3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0" y="290280"/>
            <a:ext cx="10515600" cy="943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5A7B-1862-4C39-B938-394547D5C744}" type="datetime1">
              <a:rPr lang="id-ID" smtClean="0"/>
              <a:t>07/09/2019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069525" y="2070100"/>
            <a:ext cx="2247900" cy="2247900"/>
          </a:xfrm>
          <a:prstGeom prst="ellipse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72050" y="2070100"/>
            <a:ext cx="2247900" cy="2247900"/>
          </a:xfrm>
          <a:prstGeom prst="ellipse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889092" y="2070100"/>
            <a:ext cx="2247900" cy="2247900"/>
          </a:xfrm>
          <a:prstGeom prst="ellipse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8713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earchy / Structu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0" y="290280"/>
            <a:ext cx="10515600" cy="943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D0045-A410-4770-A56A-6EE53CCEC83C}" type="datetime1">
              <a:rPr lang="id-ID" smtClean="0"/>
              <a:t>07/09/2019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470400" y="1346200"/>
            <a:ext cx="1216025" cy="1216025"/>
          </a:xfrm>
          <a:prstGeom prst="ellipse">
            <a:avLst/>
          </a:prstGeom>
          <a:ln w="317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470400" y="2916014"/>
            <a:ext cx="1216025" cy="1216025"/>
          </a:xfrm>
          <a:prstGeom prst="ellipse">
            <a:avLst/>
          </a:prstGeom>
          <a:ln w="31750">
            <a:solidFill>
              <a:schemeClr val="accent3"/>
            </a:solidFill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8128000" y="2916013"/>
            <a:ext cx="1216025" cy="1216025"/>
          </a:xfrm>
          <a:prstGeom prst="ellipse">
            <a:avLst/>
          </a:prstGeom>
          <a:ln w="31750">
            <a:solidFill>
              <a:schemeClr val="accent4"/>
            </a:solidFill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673099" y="2916013"/>
            <a:ext cx="1216025" cy="1216025"/>
          </a:xfrm>
          <a:prstGeom prst="ellipse">
            <a:avLst/>
          </a:prstGeom>
          <a:ln w="31750">
            <a:solidFill>
              <a:schemeClr val="accent2"/>
            </a:solidFill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4470400" y="4411214"/>
            <a:ext cx="1216025" cy="1216025"/>
          </a:xfrm>
          <a:prstGeom prst="ellipse">
            <a:avLst/>
          </a:prstGeom>
          <a:ln w="31750">
            <a:solidFill>
              <a:schemeClr val="accent3"/>
            </a:solidFill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8128000" y="4411213"/>
            <a:ext cx="1216025" cy="1216025"/>
          </a:xfrm>
          <a:prstGeom prst="ellipse">
            <a:avLst/>
          </a:prstGeom>
          <a:ln w="31750">
            <a:solidFill>
              <a:schemeClr val="accent4"/>
            </a:solidFill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673099" y="4411213"/>
            <a:ext cx="1216025" cy="1216025"/>
          </a:xfrm>
          <a:prstGeom prst="ellipse">
            <a:avLst/>
          </a:prstGeom>
          <a:ln w="31750">
            <a:solidFill>
              <a:schemeClr val="accent2"/>
            </a:solidFill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587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earchy / Structur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0" y="290280"/>
            <a:ext cx="10515600" cy="943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B6DC-2824-40A7-A092-DC6C0D7546BF}" type="datetime1">
              <a:rPr lang="id-ID" smtClean="0"/>
              <a:t>07/09/2019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43456" y="2276475"/>
            <a:ext cx="923925" cy="923925"/>
          </a:xfrm>
          <a:prstGeom prst="roundRect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25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778820" y="2266645"/>
            <a:ext cx="923925" cy="923925"/>
          </a:xfrm>
          <a:prstGeom prst="roundRect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26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8638375" y="2276474"/>
            <a:ext cx="923925" cy="923925"/>
          </a:xfrm>
          <a:prstGeom prst="roundRect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27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1295906" y="3730540"/>
            <a:ext cx="866269" cy="866269"/>
          </a:xfrm>
          <a:prstGeom prst="roundRect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28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5331270" y="3720710"/>
            <a:ext cx="866269" cy="866269"/>
          </a:xfrm>
          <a:prstGeom prst="roundRect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29" name="Picture Placeholder 9"/>
          <p:cNvSpPr>
            <a:spLocks noGrp="1"/>
          </p:cNvSpPr>
          <p:nvPr>
            <p:ph type="pic" sz="quarter" idx="18"/>
          </p:nvPr>
        </p:nvSpPr>
        <p:spPr>
          <a:xfrm>
            <a:off x="9190825" y="3730539"/>
            <a:ext cx="866269" cy="866269"/>
          </a:xfrm>
          <a:prstGeom prst="roundRect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30" name="Picture Placeholder 9"/>
          <p:cNvSpPr>
            <a:spLocks noGrp="1"/>
          </p:cNvSpPr>
          <p:nvPr>
            <p:ph type="pic" sz="quarter" idx="19"/>
          </p:nvPr>
        </p:nvSpPr>
        <p:spPr>
          <a:xfrm>
            <a:off x="1295906" y="5079964"/>
            <a:ext cx="866269" cy="866269"/>
          </a:xfrm>
          <a:prstGeom prst="roundRect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31" name="Picture Placeholder 9"/>
          <p:cNvSpPr>
            <a:spLocks noGrp="1"/>
          </p:cNvSpPr>
          <p:nvPr>
            <p:ph type="pic" sz="quarter" idx="20"/>
          </p:nvPr>
        </p:nvSpPr>
        <p:spPr>
          <a:xfrm>
            <a:off x="5331270" y="5070134"/>
            <a:ext cx="866269" cy="866269"/>
          </a:xfrm>
          <a:prstGeom prst="roundRect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  <p:sp>
        <p:nvSpPr>
          <p:cNvPr id="32" name="Picture Placeholder 9"/>
          <p:cNvSpPr>
            <a:spLocks noGrp="1"/>
          </p:cNvSpPr>
          <p:nvPr>
            <p:ph type="pic" sz="quarter" idx="21"/>
          </p:nvPr>
        </p:nvSpPr>
        <p:spPr>
          <a:xfrm>
            <a:off x="9190825" y="5079963"/>
            <a:ext cx="866269" cy="866269"/>
          </a:xfrm>
          <a:prstGeom prst="roundRect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618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earchy / Structur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0" y="290280"/>
            <a:ext cx="10515600" cy="943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5258-C69D-444A-8DB9-5FF3B8AEEC20}" type="datetime1">
              <a:rPr lang="id-ID" smtClean="0"/>
              <a:t>07/09/2019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557838" y="1637990"/>
            <a:ext cx="1216025" cy="1216025"/>
          </a:xfrm>
          <a:prstGeom prst="ellipse">
            <a:avLst/>
          </a:prstGeom>
          <a:ln w="317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2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5557838" y="3554940"/>
            <a:ext cx="1216025" cy="1216025"/>
          </a:xfrm>
          <a:prstGeom prst="ellipse">
            <a:avLst/>
          </a:prstGeom>
          <a:ln w="31750">
            <a:solidFill>
              <a:schemeClr val="accent3"/>
            </a:solidFill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2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9215438" y="3554939"/>
            <a:ext cx="1216025" cy="1216025"/>
          </a:xfrm>
          <a:prstGeom prst="ellipse">
            <a:avLst/>
          </a:prstGeom>
          <a:ln w="31750">
            <a:solidFill>
              <a:schemeClr val="accent4"/>
            </a:solidFill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2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1760537" y="3554939"/>
            <a:ext cx="1216025" cy="1216025"/>
          </a:xfrm>
          <a:prstGeom prst="ellipse">
            <a:avLst/>
          </a:prstGeom>
          <a:ln w="31750">
            <a:solidFill>
              <a:schemeClr val="accent2"/>
            </a:solidFill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627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earchy / Structura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0" y="290280"/>
            <a:ext cx="10515600" cy="943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2B16-B190-405B-B4A7-4BA19FA752DC}" type="datetime1">
              <a:rPr lang="id-ID" smtClean="0"/>
              <a:t>07/09/2019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69900" y="3193740"/>
            <a:ext cx="900000" cy="900000"/>
          </a:xfrm>
          <a:prstGeom prst="roundRect">
            <a:avLst/>
          </a:prstGeom>
          <a:ln w="53975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2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6284004" y="2388990"/>
            <a:ext cx="900000" cy="900000"/>
          </a:xfrm>
          <a:prstGeom prst="roundRect">
            <a:avLst/>
          </a:prstGeom>
          <a:ln w="53975">
            <a:solidFill>
              <a:schemeClr val="accent3"/>
            </a:solidFill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2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284004" y="4011225"/>
            <a:ext cx="900000" cy="900000"/>
          </a:xfrm>
          <a:prstGeom prst="roundRect">
            <a:avLst/>
          </a:prstGeom>
          <a:ln w="53975">
            <a:solidFill>
              <a:schemeClr val="accent4"/>
            </a:solidFill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2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3376952" y="2388990"/>
            <a:ext cx="900000" cy="900000"/>
          </a:xfrm>
          <a:prstGeom prst="roundRect">
            <a:avLst/>
          </a:prstGeom>
          <a:ln w="53975">
            <a:solidFill>
              <a:schemeClr val="accent2"/>
            </a:solidFill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3376952" y="4011225"/>
            <a:ext cx="900000" cy="900000"/>
          </a:xfrm>
          <a:prstGeom prst="roundRect">
            <a:avLst/>
          </a:prstGeom>
          <a:ln w="53975">
            <a:solidFill>
              <a:schemeClr val="accent2"/>
            </a:solidFill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17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6284004" y="5082444"/>
            <a:ext cx="900000" cy="900000"/>
          </a:xfrm>
          <a:prstGeom prst="roundRect">
            <a:avLst/>
          </a:prstGeom>
          <a:ln w="53975">
            <a:solidFill>
              <a:schemeClr val="accent4"/>
            </a:solidFill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19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6284004" y="1338233"/>
            <a:ext cx="900000" cy="900000"/>
          </a:xfrm>
          <a:prstGeom prst="roundRect">
            <a:avLst/>
          </a:prstGeom>
          <a:ln w="53975">
            <a:solidFill>
              <a:schemeClr val="accent3"/>
            </a:solidFill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21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9017679" y="2388990"/>
            <a:ext cx="900000" cy="900000"/>
          </a:xfrm>
          <a:prstGeom prst="roundRect">
            <a:avLst/>
          </a:prstGeom>
          <a:ln w="53975">
            <a:solidFill>
              <a:schemeClr val="accent5"/>
            </a:solidFill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23" name="Picture Placeholder 6"/>
          <p:cNvSpPr>
            <a:spLocks noGrp="1"/>
          </p:cNvSpPr>
          <p:nvPr>
            <p:ph type="pic" sz="quarter" idx="21"/>
          </p:nvPr>
        </p:nvSpPr>
        <p:spPr>
          <a:xfrm>
            <a:off x="9017679" y="4011225"/>
            <a:ext cx="900000" cy="900000"/>
          </a:xfrm>
          <a:prstGeom prst="roundRect">
            <a:avLst/>
          </a:prstGeom>
          <a:ln w="53975">
            <a:solidFill>
              <a:schemeClr val="accent6"/>
            </a:solidFill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770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earchy / Structura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0" y="290280"/>
            <a:ext cx="10515600" cy="943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9B58-5A12-4740-8027-D5EC7394DD19}" type="datetime1">
              <a:rPr lang="id-ID" smtClean="0"/>
              <a:t>07/09/2019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9907587" y="1536389"/>
            <a:ext cx="1332000" cy="1332000"/>
          </a:xfrm>
          <a:prstGeom prst="rect">
            <a:avLst/>
          </a:prstGeom>
          <a:ln w="31750"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2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8474074" y="3123516"/>
            <a:ext cx="1332000" cy="1332000"/>
          </a:xfrm>
          <a:prstGeom prst="rect">
            <a:avLst/>
          </a:prstGeom>
          <a:ln w="31750"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2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9907587" y="3123516"/>
            <a:ext cx="1332000" cy="1332000"/>
          </a:xfrm>
          <a:prstGeom prst="rect">
            <a:avLst/>
          </a:prstGeom>
          <a:ln w="31750"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8474074" y="4727262"/>
            <a:ext cx="1332000" cy="1332000"/>
          </a:xfrm>
          <a:prstGeom prst="rect">
            <a:avLst/>
          </a:prstGeom>
          <a:ln w="31750"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9907587" y="4727262"/>
            <a:ext cx="1332000" cy="1332000"/>
          </a:xfrm>
          <a:prstGeom prst="rect">
            <a:avLst/>
          </a:prstGeom>
          <a:ln w="31750"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7035798" y="4727262"/>
            <a:ext cx="1332000" cy="1332000"/>
          </a:xfrm>
          <a:prstGeom prst="rect">
            <a:avLst/>
          </a:prstGeom>
          <a:ln w="31750">
            <a:noFill/>
          </a:ln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2910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D47CC-21CD-44F8-AC5A-D4D182142B12}" type="datetime1">
              <a:rPr lang="id-ID" smtClean="0"/>
              <a:t>07/09/2019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/>
              <a:t>www.rehberlikservisim.com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08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94" r:id="rId3"/>
    <p:sldLayoutId id="2147483695" r:id="rId4"/>
    <p:sldLayoutId id="2147483681" r:id="rId5"/>
    <p:sldLayoutId id="2147483697" r:id="rId6"/>
    <p:sldLayoutId id="2147483682" r:id="rId7"/>
    <p:sldLayoutId id="2147483684" r:id="rId8"/>
    <p:sldLayoutId id="2147483683" r:id="rId9"/>
    <p:sldLayoutId id="2147483655" r:id="rId10"/>
    <p:sldLayoutId id="2147483660" r:id="rId11"/>
    <p:sldLayoutId id="2147483661" r:id="rId12"/>
    <p:sldLayoutId id="2147483662" r:id="rId13"/>
    <p:sldLayoutId id="2147483676" r:id="rId14"/>
    <p:sldLayoutId id="2147483696" r:id="rId15"/>
    <p:sldLayoutId id="2147483675" r:id="rId16"/>
    <p:sldLayoutId id="2147483664" r:id="rId17"/>
    <p:sldLayoutId id="2147483665" r:id="rId18"/>
    <p:sldLayoutId id="2147483666" r:id="rId19"/>
    <p:sldLayoutId id="2147483668" r:id="rId20"/>
    <p:sldLayoutId id="2147483670" r:id="rId21"/>
    <p:sldLayoutId id="2147483671" r:id="rId22"/>
    <p:sldLayoutId id="2147483672" r:id="rId23"/>
    <p:sldLayoutId id="2147483673" r:id="rId24"/>
    <p:sldLayoutId id="2147483680" r:id="rId25"/>
    <p:sldLayoutId id="2147483679" r:id="rId26"/>
    <p:sldLayoutId id="2147483677" r:id="rId27"/>
    <p:sldLayoutId id="2147483689" r:id="rId28"/>
    <p:sldLayoutId id="2147483688" r:id="rId29"/>
    <p:sldLayoutId id="2147483678" r:id="rId30"/>
    <p:sldLayoutId id="2147483667" r:id="rId31"/>
    <p:sldLayoutId id="2147483669" r:id="rId32"/>
    <p:sldLayoutId id="2147483690" r:id="rId33"/>
    <p:sldLayoutId id="2147483692" r:id="rId34"/>
    <p:sldLayoutId id="2147483691" r:id="rId35"/>
    <p:sldLayoutId id="2147483693" r:id="rId3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.sv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5.png"/><Relationship Id="rId17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sv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8.svg"/><Relationship Id="rId10" Type="http://schemas.openxmlformats.org/officeDocument/2006/relationships/image" Target="../media/image3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svg"/><Relationship Id="rId1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>
            <a:extLst>
              <a:ext uri="{FF2B5EF4-FFF2-40B4-BE49-F238E27FC236}">
                <a16:creationId xmlns:a16="http://schemas.microsoft.com/office/drawing/2014/main" id="{93F39F65-255C-44E4-AE95-3B45316B4940}"/>
              </a:ext>
            </a:extLst>
          </p:cNvPr>
          <p:cNvSpPr txBox="1"/>
          <p:nvPr/>
        </p:nvSpPr>
        <p:spPr>
          <a:xfrm>
            <a:off x="0" y="-15240"/>
            <a:ext cx="12192000" cy="212365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endParaRPr lang="tr-TR" sz="4400" b="1" dirty="0">
              <a:latin typeface="Tw Cen MT" panose="020B0602020104020603" pitchFamily="34" charset="0"/>
            </a:endParaRPr>
          </a:p>
          <a:p>
            <a:pPr algn="ctr"/>
            <a:r>
              <a:rPr lang="tr-TR" sz="4400" b="1" dirty="0">
                <a:latin typeface="Tw Cen MT" panose="020B0602020104020603" pitchFamily="34" charset="0"/>
              </a:rPr>
              <a:t>SINAV KAYGISI VE BAŞ ETME YÖNTEMLERİ</a:t>
            </a:r>
          </a:p>
          <a:p>
            <a:pPr algn="ctr"/>
            <a:endParaRPr lang="tr-TR" sz="4400" b="1" dirty="0">
              <a:latin typeface="Tw Cen MT" panose="020B0602020104020603" pitchFamily="34" charset="0"/>
            </a:endParaRPr>
          </a:p>
        </p:txBody>
      </p:sp>
      <p:graphicFrame>
        <p:nvGraphicFramePr>
          <p:cNvPr id="15" name="Diyagram 14">
            <a:extLst>
              <a:ext uri="{FF2B5EF4-FFF2-40B4-BE49-F238E27FC236}">
                <a16:creationId xmlns:a16="http://schemas.microsoft.com/office/drawing/2014/main" id="{A99B7634-23A6-40FA-8ADF-143F8B542B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8787564"/>
              </p:ext>
            </p:extLst>
          </p:nvPr>
        </p:nvGraphicFramePr>
        <p:xfrm>
          <a:off x="2860040" y="2004599"/>
          <a:ext cx="6471920" cy="3852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7" name="Grafik 16" descr="Sırt Çantası">
            <a:extLst>
              <a:ext uri="{FF2B5EF4-FFF2-40B4-BE49-F238E27FC236}">
                <a16:creationId xmlns:a16="http://schemas.microsoft.com/office/drawing/2014/main" id="{8AF05FB9-3BC4-434B-9DB4-2B752EE870A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413760" y="3879645"/>
            <a:ext cx="914400" cy="914400"/>
          </a:xfrm>
          <a:prstGeom prst="rect">
            <a:avLst/>
          </a:prstGeom>
        </p:spPr>
      </p:pic>
      <p:pic>
        <p:nvPicPr>
          <p:cNvPr id="19" name="Grafik 18" descr="Yukarı yönlü eğilim">
            <a:extLst>
              <a:ext uri="{FF2B5EF4-FFF2-40B4-BE49-F238E27FC236}">
                <a16:creationId xmlns:a16="http://schemas.microsoft.com/office/drawing/2014/main" id="{EA951CEC-F3EB-4893-9056-08143E310A7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802882" y="3879645"/>
            <a:ext cx="914400" cy="914400"/>
          </a:xfrm>
          <a:prstGeom prst="rect">
            <a:avLst/>
          </a:prstGeom>
        </p:spPr>
      </p:pic>
      <p:pic>
        <p:nvPicPr>
          <p:cNvPr id="21" name="Grafik 20" descr="Kitaplar">
            <a:extLst>
              <a:ext uri="{FF2B5EF4-FFF2-40B4-BE49-F238E27FC236}">
                <a16:creationId xmlns:a16="http://schemas.microsoft.com/office/drawing/2014/main" id="{9B106D2A-5DF1-4AD7-80AD-7A7C02DAC39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608321" y="3934679"/>
            <a:ext cx="914400" cy="914400"/>
          </a:xfrm>
          <a:prstGeom prst="rect">
            <a:avLst/>
          </a:prstGeom>
        </p:spPr>
      </p:pic>
      <p:sp>
        <p:nvSpPr>
          <p:cNvPr id="23" name="Dikdörtgen 22">
            <a:extLst>
              <a:ext uri="{FF2B5EF4-FFF2-40B4-BE49-F238E27FC236}">
                <a16:creationId xmlns:a16="http://schemas.microsoft.com/office/drawing/2014/main" id="{85A41DBC-78C1-4F31-8489-34FB570EFDCA}"/>
              </a:ext>
            </a:extLst>
          </p:cNvPr>
          <p:cNvSpPr/>
          <p:nvPr/>
        </p:nvSpPr>
        <p:spPr>
          <a:xfrm>
            <a:off x="0" y="5928360"/>
            <a:ext cx="12192000" cy="9296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Metin kutusu 23">
            <a:extLst>
              <a:ext uri="{FF2B5EF4-FFF2-40B4-BE49-F238E27FC236}">
                <a16:creationId xmlns:a16="http://schemas.microsoft.com/office/drawing/2014/main" id="{F1A04A50-0AA1-4BC6-9D7E-AAA38576F5E2}"/>
              </a:ext>
            </a:extLst>
          </p:cNvPr>
          <p:cNvSpPr txBox="1"/>
          <p:nvPr/>
        </p:nvSpPr>
        <p:spPr>
          <a:xfrm>
            <a:off x="167640" y="5965448"/>
            <a:ext cx="1219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r-TR" sz="2400" b="1" dirty="0">
                <a:solidFill>
                  <a:prstClr val="black"/>
                </a:solidFill>
                <a:latin typeface="Tw Cen MT" panose="020B0602020104020603" pitchFamily="34" charset="0"/>
              </a:rPr>
              <a:t>SEBENOBA HACI FUAT YILMAZ ORTAOKULU PSİKOLOJİK DANIŞMA VE REHBERLİK SERVİSİ</a:t>
            </a:r>
          </a:p>
          <a:p>
            <a:pPr lvl="0" algn="ctr"/>
            <a:r>
              <a:rPr lang="tr-TR" sz="1400" b="1" dirty="0">
                <a:solidFill>
                  <a:prstClr val="black"/>
                </a:solidFill>
                <a:latin typeface="Tw Cen MT" panose="020B0602020104020603" pitchFamily="34" charset="0"/>
              </a:rPr>
              <a:t>Okul Psikolojik Danışmanı</a:t>
            </a:r>
          </a:p>
          <a:p>
            <a:pPr lvl="0" algn="ctr"/>
            <a:r>
              <a:rPr lang="tr-TR" sz="1400" b="1" dirty="0">
                <a:solidFill>
                  <a:prstClr val="black"/>
                </a:solidFill>
                <a:latin typeface="Tw Cen MT" panose="020B0602020104020603" pitchFamily="34" charset="0"/>
              </a:rPr>
              <a:t>EMRE ÜMAY</a:t>
            </a:r>
          </a:p>
        </p:txBody>
      </p:sp>
      <p:pic>
        <p:nvPicPr>
          <p:cNvPr id="4" name="Grafik 3" descr="Ok: Hafif eğri">
            <a:extLst>
              <a:ext uri="{FF2B5EF4-FFF2-40B4-BE49-F238E27FC236}">
                <a16:creationId xmlns:a16="http://schemas.microsoft.com/office/drawing/2014/main" id="{7FEEAE8B-F7C5-4145-B9B1-58D4DF4E28F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28700" y="3376725"/>
            <a:ext cx="914400" cy="914400"/>
          </a:xfrm>
          <a:prstGeom prst="rect">
            <a:avLst/>
          </a:prstGeom>
        </p:spPr>
      </p:pic>
      <p:pic>
        <p:nvPicPr>
          <p:cNvPr id="6" name="Grafik 5" descr="Ok: Yatay U dönüşü">
            <a:extLst>
              <a:ext uri="{FF2B5EF4-FFF2-40B4-BE49-F238E27FC236}">
                <a16:creationId xmlns:a16="http://schemas.microsoft.com/office/drawing/2014/main" id="{776BAB0A-1C9B-48E2-9C79-5B72CCCD540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154921" y="3376725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 noEditPoints="1"/>
          </p:cNvSpPr>
          <p:nvPr/>
        </p:nvSpPr>
        <p:spPr bwMode="auto">
          <a:xfrm rot="20441731">
            <a:off x="3557444" y="2410210"/>
            <a:ext cx="1761086" cy="1762357"/>
          </a:xfrm>
          <a:custGeom>
            <a:avLst/>
            <a:gdLst>
              <a:gd name="T0" fmla="*/ 1055 w 1169"/>
              <a:gd name="T1" fmla="*/ 596 h 1170"/>
              <a:gd name="T2" fmla="*/ 1169 w 1169"/>
              <a:gd name="T3" fmla="*/ 551 h 1170"/>
              <a:gd name="T4" fmla="*/ 1156 w 1169"/>
              <a:gd name="T5" fmla="*/ 455 h 1170"/>
              <a:gd name="T6" fmla="*/ 1153 w 1169"/>
              <a:gd name="T7" fmla="*/ 446 h 1170"/>
              <a:gd name="T8" fmla="*/ 1031 w 1169"/>
              <a:gd name="T9" fmla="*/ 436 h 1170"/>
              <a:gd name="T10" fmla="*/ 998 w 1169"/>
              <a:gd name="T11" fmla="*/ 359 h 1170"/>
              <a:gd name="T12" fmla="*/ 1074 w 1169"/>
              <a:gd name="T13" fmla="*/ 263 h 1170"/>
              <a:gd name="T14" fmla="*/ 1008 w 1169"/>
              <a:gd name="T15" fmla="*/ 180 h 1170"/>
              <a:gd name="T16" fmla="*/ 897 w 1169"/>
              <a:gd name="T17" fmla="*/ 233 h 1170"/>
              <a:gd name="T18" fmla="*/ 829 w 1169"/>
              <a:gd name="T19" fmla="*/ 183 h 1170"/>
              <a:gd name="T20" fmla="*/ 847 w 1169"/>
              <a:gd name="T21" fmla="*/ 62 h 1170"/>
              <a:gd name="T22" fmla="*/ 749 w 1169"/>
              <a:gd name="T23" fmla="*/ 23 h 1170"/>
              <a:gd name="T24" fmla="*/ 679 w 1169"/>
              <a:gd name="T25" fmla="*/ 124 h 1170"/>
              <a:gd name="T26" fmla="*/ 596 w 1169"/>
              <a:gd name="T27" fmla="*/ 114 h 1170"/>
              <a:gd name="T28" fmla="*/ 550 w 1169"/>
              <a:gd name="T29" fmla="*/ 0 h 1170"/>
              <a:gd name="T30" fmla="*/ 454 w 1169"/>
              <a:gd name="T31" fmla="*/ 14 h 1170"/>
              <a:gd name="T32" fmla="*/ 446 w 1169"/>
              <a:gd name="T33" fmla="*/ 16 h 1170"/>
              <a:gd name="T34" fmla="*/ 436 w 1169"/>
              <a:gd name="T35" fmla="*/ 139 h 1170"/>
              <a:gd name="T36" fmla="*/ 359 w 1169"/>
              <a:gd name="T37" fmla="*/ 172 h 1170"/>
              <a:gd name="T38" fmla="*/ 262 w 1169"/>
              <a:gd name="T39" fmla="*/ 96 h 1170"/>
              <a:gd name="T40" fmla="*/ 180 w 1169"/>
              <a:gd name="T41" fmla="*/ 162 h 1170"/>
              <a:gd name="T42" fmla="*/ 232 w 1169"/>
              <a:gd name="T43" fmla="*/ 273 h 1170"/>
              <a:gd name="T44" fmla="*/ 183 w 1169"/>
              <a:gd name="T45" fmla="*/ 340 h 1170"/>
              <a:gd name="T46" fmla="*/ 61 w 1169"/>
              <a:gd name="T47" fmla="*/ 323 h 1170"/>
              <a:gd name="T48" fmla="*/ 22 w 1169"/>
              <a:gd name="T49" fmla="*/ 421 h 1170"/>
              <a:gd name="T50" fmla="*/ 123 w 1169"/>
              <a:gd name="T51" fmla="*/ 491 h 1170"/>
              <a:gd name="T52" fmla="*/ 114 w 1169"/>
              <a:gd name="T53" fmla="*/ 574 h 1170"/>
              <a:gd name="T54" fmla="*/ 0 w 1169"/>
              <a:gd name="T55" fmla="*/ 619 h 1170"/>
              <a:gd name="T56" fmla="*/ 14 w 1169"/>
              <a:gd name="T57" fmla="*/ 716 h 1170"/>
              <a:gd name="T58" fmla="*/ 16 w 1169"/>
              <a:gd name="T59" fmla="*/ 724 h 1170"/>
              <a:gd name="T60" fmla="*/ 138 w 1169"/>
              <a:gd name="T61" fmla="*/ 734 h 1170"/>
              <a:gd name="T62" fmla="*/ 171 w 1169"/>
              <a:gd name="T63" fmla="*/ 811 h 1170"/>
              <a:gd name="T64" fmla="*/ 95 w 1169"/>
              <a:gd name="T65" fmla="*/ 907 h 1170"/>
              <a:gd name="T66" fmla="*/ 161 w 1169"/>
              <a:gd name="T67" fmla="*/ 990 h 1170"/>
              <a:gd name="T68" fmla="*/ 272 w 1169"/>
              <a:gd name="T69" fmla="*/ 937 h 1170"/>
              <a:gd name="T70" fmla="*/ 340 w 1169"/>
              <a:gd name="T71" fmla="*/ 987 h 1170"/>
              <a:gd name="T72" fmla="*/ 322 w 1169"/>
              <a:gd name="T73" fmla="*/ 1109 h 1170"/>
              <a:gd name="T74" fmla="*/ 420 w 1169"/>
              <a:gd name="T75" fmla="*/ 1147 h 1170"/>
              <a:gd name="T76" fmla="*/ 490 w 1169"/>
              <a:gd name="T77" fmla="*/ 1046 h 1170"/>
              <a:gd name="T78" fmla="*/ 574 w 1169"/>
              <a:gd name="T79" fmla="*/ 1056 h 1170"/>
              <a:gd name="T80" fmla="*/ 619 w 1169"/>
              <a:gd name="T81" fmla="*/ 1170 h 1170"/>
              <a:gd name="T82" fmla="*/ 715 w 1169"/>
              <a:gd name="T83" fmla="*/ 1156 h 1170"/>
              <a:gd name="T84" fmla="*/ 723 w 1169"/>
              <a:gd name="T85" fmla="*/ 1154 h 1170"/>
              <a:gd name="T86" fmla="*/ 733 w 1169"/>
              <a:gd name="T87" fmla="*/ 1032 h 1170"/>
              <a:gd name="T88" fmla="*/ 810 w 1169"/>
              <a:gd name="T89" fmla="*/ 998 h 1170"/>
              <a:gd name="T90" fmla="*/ 907 w 1169"/>
              <a:gd name="T91" fmla="*/ 1074 h 1170"/>
              <a:gd name="T92" fmla="*/ 989 w 1169"/>
              <a:gd name="T93" fmla="*/ 1008 h 1170"/>
              <a:gd name="T94" fmla="*/ 937 w 1169"/>
              <a:gd name="T95" fmla="*/ 897 h 1170"/>
              <a:gd name="T96" fmla="*/ 987 w 1169"/>
              <a:gd name="T97" fmla="*/ 830 h 1170"/>
              <a:gd name="T98" fmla="*/ 1108 w 1169"/>
              <a:gd name="T99" fmla="*/ 848 h 1170"/>
              <a:gd name="T100" fmla="*/ 1147 w 1169"/>
              <a:gd name="T101" fmla="*/ 749 h 1170"/>
              <a:gd name="T102" fmla="*/ 1046 w 1169"/>
              <a:gd name="T103" fmla="*/ 679 h 1170"/>
              <a:gd name="T104" fmla="*/ 1055 w 1169"/>
              <a:gd name="T105" fmla="*/ 596 h 1170"/>
              <a:gd name="T106" fmla="*/ 657 w 1169"/>
              <a:gd name="T107" fmla="*/ 901 h 1170"/>
              <a:gd name="T108" fmla="*/ 584 w 1169"/>
              <a:gd name="T109" fmla="*/ 909 h 1170"/>
              <a:gd name="T110" fmla="*/ 384 w 1169"/>
              <a:gd name="T111" fmla="*/ 839 h 1170"/>
              <a:gd name="T112" fmla="*/ 269 w 1169"/>
              <a:gd name="T113" fmla="*/ 657 h 1170"/>
              <a:gd name="T114" fmla="*/ 310 w 1169"/>
              <a:gd name="T115" fmla="*/ 413 h 1170"/>
              <a:gd name="T116" fmla="*/ 512 w 1169"/>
              <a:gd name="T117" fmla="*/ 270 h 1170"/>
              <a:gd name="T118" fmla="*/ 585 w 1169"/>
              <a:gd name="T119" fmla="*/ 261 h 1170"/>
              <a:gd name="T120" fmla="*/ 785 w 1169"/>
              <a:gd name="T121" fmla="*/ 331 h 1170"/>
              <a:gd name="T122" fmla="*/ 900 w 1169"/>
              <a:gd name="T123" fmla="*/ 513 h 1170"/>
              <a:gd name="T124" fmla="*/ 657 w 1169"/>
              <a:gd name="T125" fmla="*/ 901 h 1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69" h="1170">
                <a:moveTo>
                  <a:pt x="1055" y="596"/>
                </a:moveTo>
                <a:cubicBezTo>
                  <a:pt x="1101" y="580"/>
                  <a:pt x="1140" y="564"/>
                  <a:pt x="1169" y="551"/>
                </a:cubicBezTo>
                <a:cubicBezTo>
                  <a:pt x="1167" y="519"/>
                  <a:pt x="1163" y="487"/>
                  <a:pt x="1156" y="455"/>
                </a:cubicBezTo>
                <a:cubicBezTo>
                  <a:pt x="1155" y="452"/>
                  <a:pt x="1154" y="449"/>
                  <a:pt x="1153" y="446"/>
                </a:cubicBezTo>
                <a:cubicBezTo>
                  <a:pt x="1121" y="442"/>
                  <a:pt x="1080" y="438"/>
                  <a:pt x="1031" y="436"/>
                </a:cubicBezTo>
                <a:cubicBezTo>
                  <a:pt x="1022" y="409"/>
                  <a:pt x="1011" y="384"/>
                  <a:pt x="998" y="359"/>
                </a:cubicBezTo>
                <a:cubicBezTo>
                  <a:pt x="1030" y="322"/>
                  <a:pt x="1055" y="290"/>
                  <a:pt x="1074" y="263"/>
                </a:cubicBezTo>
                <a:cubicBezTo>
                  <a:pt x="1054" y="233"/>
                  <a:pt x="1032" y="206"/>
                  <a:pt x="1008" y="180"/>
                </a:cubicBezTo>
                <a:cubicBezTo>
                  <a:pt x="977" y="193"/>
                  <a:pt x="940" y="210"/>
                  <a:pt x="897" y="233"/>
                </a:cubicBezTo>
                <a:cubicBezTo>
                  <a:pt x="876" y="214"/>
                  <a:pt x="853" y="198"/>
                  <a:pt x="829" y="183"/>
                </a:cubicBezTo>
                <a:cubicBezTo>
                  <a:pt x="838" y="135"/>
                  <a:pt x="844" y="94"/>
                  <a:pt x="847" y="62"/>
                </a:cubicBezTo>
                <a:cubicBezTo>
                  <a:pt x="816" y="46"/>
                  <a:pt x="783" y="33"/>
                  <a:pt x="749" y="23"/>
                </a:cubicBezTo>
                <a:cubicBezTo>
                  <a:pt x="729" y="49"/>
                  <a:pt x="705" y="82"/>
                  <a:pt x="679" y="124"/>
                </a:cubicBezTo>
                <a:cubicBezTo>
                  <a:pt x="652" y="118"/>
                  <a:pt x="624" y="115"/>
                  <a:pt x="596" y="114"/>
                </a:cubicBezTo>
                <a:cubicBezTo>
                  <a:pt x="579" y="68"/>
                  <a:pt x="564" y="30"/>
                  <a:pt x="550" y="0"/>
                </a:cubicBezTo>
                <a:cubicBezTo>
                  <a:pt x="518" y="2"/>
                  <a:pt x="486" y="7"/>
                  <a:pt x="454" y="14"/>
                </a:cubicBezTo>
                <a:cubicBezTo>
                  <a:pt x="451" y="15"/>
                  <a:pt x="449" y="15"/>
                  <a:pt x="446" y="16"/>
                </a:cubicBezTo>
                <a:cubicBezTo>
                  <a:pt x="441" y="49"/>
                  <a:pt x="438" y="89"/>
                  <a:pt x="436" y="139"/>
                </a:cubicBezTo>
                <a:cubicBezTo>
                  <a:pt x="409" y="147"/>
                  <a:pt x="383" y="159"/>
                  <a:pt x="359" y="172"/>
                </a:cubicBezTo>
                <a:cubicBezTo>
                  <a:pt x="321" y="140"/>
                  <a:pt x="289" y="115"/>
                  <a:pt x="262" y="96"/>
                </a:cubicBezTo>
                <a:cubicBezTo>
                  <a:pt x="233" y="115"/>
                  <a:pt x="205" y="137"/>
                  <a:pt x="180" y="162"/>
                </a:cubicBezTo>
                <a:cubicBezTo>
                  <a:pt x="192" y="192"/>
                  <a:pt x="210" y="229"/>
                  <a:pt x="232" y="273"/>
                </a:cubicBezTo>
                <a:cubicBezTo>
                  <a:pt x="214" y="294"/>
                  <a:pt x="197" y="316"/>
                  <a:pt x="183" y="340"/>
                </a:cubicBezTo>
                <a:cubicBezTo>
                  <a:pt x="134" y="331"/>
                  <a:pt x="94" y="325"/>
                  <a:pt x="61" y="323"/>
                </a:cubicBezTo>
                <a:cubicBezTo>
                  <a:pt x="45" y="354"/>
                  <a:pt x="32" y="387"/>
                  <a:pt x="22" y="421"/>
                </a:cubicBezTo>
                <a:cubicBezTo>
                  <a:pt x="48" y="441"/>
                  <a:pt x="82" y="464"/>
                  <a:pt x="123" y="491"/>
                </a:cubicBezTo>
                <a:cubicBezTo>
                  <a:pt x="118" y="518"/>
                  <a:pt x="115" y="546"/>
                  <a:pt x="114" y="574"/>
                </a:cubicBezTo>
                <a:cubicBezTo>
                  <a:pt x="68" y="590"/>
                  <a:pt x="30" y="606"/>
                  <a:pt x="0" y="619"/>
                </a:cubicBezTo>
                <a:cubicBezTo>
                  <a:pt x="2" y="651"/>
                  <a:pt x="6" y="683"/>
                  <a:pt x="14" y="716"/>
                </a:cubicBezTo>
                <a:cubicBezTo>
                  <a:pt x="14" y="718"/>
                  <a:pt x="15" y="721"/>
                  <a:pt x="16" y="724"/>
                </a:cubicBezTo>
                <a:cubicBezTo>
                  <a:pt x="48" y="729"/>
                  <a:pt x="89" y="732"/>
                  <a:pt x="138" y="734"/>
                </a:cubicBezTo>
                <a:cubicBezTo>
                  <a:pt x="147" y="761"/>
                  <a:pt x="158" y="787"/>
                  <a:pt x="171" y="811"/>
                </a:cubicBezTo>
                <a:cubicBezTo>
                  <a:pt x="140" y="848"/>
                  <a:pt x="114" y="880"/>
                  <a:pt x="95" y="907"/>
                </a:cubicBezTo>
                <a:cubicBezTo>
                  <a:pt x="115" y="937"/>
                  <a:pt x="137" y="965"/>
                  <a:pt x="161" y="990"/>
                </a:cubicBezTo>
                <a:cubicBezTo>
                  <a:pt x="192" y="977"/>
                  <a:pt x="229" y="960"/>
                  <a:pt x="272" y="937"/>
                </a:cubicBezTo>
                <a:cubicBezTo>
                  <a:pt x="293" y="956"/>
                  <a:pt x="316" y="972"/>
                  <a:pt x="340" y="987"/>
                </a:cubicBezTo>
                <a:cubicBezTo>
                  <a:pt x="331" y="1035"/>
                  <a:pt x="325" y="1076"/>
                  <a:pt x="322" y="1109"/>
                </a:cubicBezTo>
                <a:cubicBezTo>
                  <a:pt x="354" y="1124"/>
                  <a:pt x="386" y="1137"/>
                  <a:pt x="420" y="1147"/>
                </a:cubicBezTo>
                <a:cubicBezTo>
                  <a:pt x="441" y="1121"/>
                  <a:pt x="464" y="1088"/>
                  <a:pt x="490" y="1046"/>
                </a:cubicBezTo>
                <a:cubicBezTo>
                  <a:pt x="517" y="1052"/>
                  <a:pt x="545" y="1055"/>
                  <a:pt x="574" y="1056"/>
                </a:cubicBezTo>
                <a:cubicBezTo>
                  <a:pt x="590" y="1102"/>
                  <a:pt x="605" y="1140"/>
                  <a:pt x="619" y="1170"/>
                </a:cubicBezTo>
                <a:cubicBezTo>
                  <a:pt x="651" y="1168"/>
                  <a:pt x="683" y="1163"/>
                  <a:pt x="715" y="1156"/>
                </a:cubicBezTo>
                <a:cubicBezTo>
                  <a:pt x="718" y="1155"/>
                  <a:pt x="721" y="1155"/>
                  <a:pt x="723" y="1154"/>
                </a:cubicBezTo>
                <a:cubicBezTo>
                  <a:pt x="728" y="1121"/>
                  <a:pt x="731" y="1081"/>
                  <a:pt x="733" y="1032"/>
                </a:cubicBezTo>
                <a:cubicBezTo>
                  <a:pt x="760" y="1023"/>
                  <a:pt x="786" y="1011"/>
                  <a:pt x="810" y="998"/>
                </a:cubicBezTo>
                <a:cubicBezTo>
                  <a:pt x="848" y="1030"/>
                  <a:pt x="880" y="1055"/>
                  <a:pt x="907" y="1074"/>
                </a:cubicBezTo>
                <a:cubicBezTo>
                  <a:pt x="936" y="1055"/>
                  <a:pt x="964" y="1033"/>
                  <a:pt x="989" y="1008"/>
                </a:cubicBezTo>
                <a:cubicBezTo>
                  <a:pt x="977" y="978"/>
                  <a:pt x="960" y="941"/>
                  <a:pt x="937" y="897"/>
                </a:cubicBezTo>
                <a:cubicBezTo>
                  <a:pt x="955" y="876"/>
                  <a:pt x="972" y="854"/>
                  <a:pt x="987" y="830"/>
                </a:cubicBezTo>
                <a:cubicBezTo>
                  <a:pt x="1035" y="839"/>
                  <a:pt x="1075" y="845"/>
                  <a:pt x="1108" y="848"/>
                </a:cubicBezTo>
                <a:cubicBezTo>
                  <a:pt x="1124" y="816"/>
                  <a:pt x="1137" y="783"/>
                  <a:pt x="1147" y="749"/>
                </a:cubicBezTo>
                <a:cubicBezTo>
                  <a:pt x="1121" y="729"/>
                  <a:pt x="1087" y="706"/>
                  <a:pt x="1046" y="679"/>
                </a:cubicBezTo>
                <a:cubicBezTo>
                  <a:pt x="1051" y="652"/>
                  <a:pt x="1055" y="624"/>
                  <a:pt x="1055" y="596"/>
                </a:cubicBezTo>
                <a:close/>
                <a:moveTo>
                  <a:pt x="657" y="901"/>
                </a:moveTo>
                <a:cubicBezTo>
                  <a:pt x="633" y="906"/>
                  <a:pt x="609" y="909"/>
                  <a:pt x="584" y="909"/>
                </a:cubicBezTo>
                <a:cubicBezTo>
                  <a:pt x="512" y="909"/>
                  <a:pt x="441" y="884"/>
                  <a:pt x="384" y="839"/>
                </a:cubicBezTo>
                <a:cubicBezTo>
                  <a:pt x="326" y="794"/>
                  <a:pt x="285" y="729"/>
                  <a:pt x="269" y="657"/>
                </a:cubicBezTo>
                <a:cubicBezTo>
                  <a:pt x="250" y="573"/>
                  <a:pt x="264" y="486"/>
                  <a:pt x="310" y="413"/>
                </a:cubicBezTo>
                <a:cubicBezTo>
                  <a:pt x="356" y="340"/>
                  <a:pt x="428" y="289"/>
                  <a:pt x="512" y="270"/>
                </a:cubicBezTo>
                <a:cubicBezTo>
                  <a:pt x="536" y="264"/>
                  <a:pt x="561" y="261"/>
                  <a:pt x="585" y="261"/>
                </a:cubicBezTo>
                <a:cubicBezTo>
                  <a:pt x="657" y="261"/>
                  <a:pt x="728" y="286"/>
                  <a:pt x="785" y="331"/>
                </a:cubicBezTo>
                <a:cubicBezTo>
                  <a:pt x="843" y="376"/>
                  <a:pt x="884" y="441"/>
                  <a:pt x="900" y="513"/>
                </a:cubicBezTo>
                <a:cubicBezTo>
                  <a:pt x="940" y="687"/>
                  <a:pt x="831" y="861"/>
                  <a:pt x="657" y="9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" name="Freeform 7"/>
          <p:cNvSpPr>
            <a:spLocks noEditPoints="1"/>
          </p:cNvSpPr>
          <p:nvPr/>
        </p:nvSpPr>
        <p:spPr bwMode="auto">
          <a:xfrm>
            <a:off x="1057851" y="2394936"/>
            <a:ext cx="2570335" cy="2572191"/>
          </a:xfrm>
          <a:custGeom>
            <a:avLst/>
            <a:gdLst>
              <a:gd name="T0" fmla="*/ 1055 w 1169"/>
              <a:gd name="T1" fmla="*/ 596 h 1170"/>
              <a:gd name="T2" fmla="*/ 1169 w 1169"/>
              <a:gd name="T3" fmla="*/ 551 h 1170"/>
              <a:gd name="T4" fmla="*/ 1156 w 1169"/>
              <a:gd name="T5" fmla="*/ 455 h 1170"/>
              <a:gd name="T6" fmla="*/ 1153 w 1169"/>
              <a:gd name="T7" fmla="*/ 446 h 1170"/>
              <a:gd name="T8" fmla="*/ 1031 w 1169"/>
              <a:gd name="T9" fmla="*/ 436 h 1170"/>
              <a:gd name="T10" fmla="*/ 998 w 1169"/>
              <a:gd name="T11" fmla="*/ 359 h 1170"/>
              <a:gd name="T12" fmla="*/ 1074 w 1169"/>
              <a:gd name="T13" fmla="*/ 263 h 1170"/>
              <a:gd name="T14" fmla="*/ 1008 w 1169"/>
              <a:gd name="T15" fmla="*/ 180 h 1170"/>
              <a:gd name="T16" fmla="*/ 897 w 1169"/>
              <a:gd name="T17" fmla="*/ 233 h 1170"/>
              <a:gd name="T18" fmla="*/ 829 w 1169"/>
              <a:gd name="T19" fmla="*/ 183 h 1170"/>
              <a:gd name="T20" fmla="*/ 847 w 1169"/>
              <a:gd name="T21" fmla="*/ 62 h 1170"/>
              <a:gd name="T22" fmla="*/ 749 w 1169"/>
              <a:gd name="T23" fmla="*/ 23 h 1170"/>
              <a:gd name="T24" fmla="*/ 679 w 1169"/>
              <a:gd name="T25" fmla="*/ 124 h 1170"/>
              <a:gd name="T26" fmla="*/ 596 w 1169"/>
              <a:gd name="T27" fmla="*/ 114 h 1170"/>
              <a:gd name="T28" fmla="*/ 550 w 1169"/>
              <a:gd name="T29" fmla="*/ 0 h 1170"/>
              <a:gd name="T30" fmla="*/ 454 w 1169"/>
              <a:gd name="T31" fmla="*/ 14 h 1170"/>
              <a:gd name="T32" fmla="*/ 446 w 1169"/>
              <a:gd name="T33" fmla="*/ 16 h 1170"/>
              <a:gd name="T34" fmla="*/ 436 w 1169"/>
              <a:gd name="T35" fmla="*/ 139 h 1170"/>
              <a:gd name="T36" fmla="*/ 359 w 1169"/>
              <a:gd name="T37" fmla="*/ 172 h 1170"/>
              <a:gd name="T38" fmla="*/ 262 w 1169"/>
              <a:gd name="T39" fmla="*/ 96 h 1170"/>
              <a:gd name="T40" fmla="*/ 180 w 1169"/>
              <a:gd name="T41" fmla="*/ 162 h 1170"/>
              <a:gd name="T42" fmla="*/ 232 w 1169"/>
              <a:gd name="T43" fmla="*/ 273 h 1170"/>
              <a:gd name="T44" fmla="*/ 183 w 1169"/>
              <a:gd name="T45" fmla="*/ 340 h 1170"/>
              <a:gd name="T46" fmla="*/ 61 w 1169"/>
              <a:gd name="T47" fmla="*/ 323 h 1170"/>
              <a:gd name="T48" fmla="*/ 22 w 1169"/>
              <a:gd name="T49" fmla="*/ 421 h 1170"/>
              <a:gd name="T50" fmla="*/ 123 w 1169"/>
              <a:gd name="T51" fmla="*/ 491 h 1170"/>
              <a:gd name="T52" fmla="*/ 114 w 1169"/>
              <a:gd name="T53" fmla="*/ 574 h 1170"/>
              <a:gd name="T54" fmla="*/ 0 w 1169"/>
              <a:gd name="T55" fmla="*/ 619 h 1170"/>
              <a:gd name="T56" fmla="*/ 14 w 1169"/>
              <a:gd name="T57" fmla="*/ 716 h 1170"/>
              <a:gd name="T58" fmla="*/ 16 w 1169"/>
              <a:gd name="T59" fmla="*/ 724 h 1170"/>
              <a:gd name="T60" fmla="*/ 138 w 1169"/>
              <a:gd name="T61" fmla="*/ 734 h 1170"/>
              <a:gd name="T62" fmla="*/ 171 w 1169"/>
              <a:gd name="T63" fmla="*/ 811 h 1170"/>
              <a:gd name="T64" fmla="*/ 95 w 1169"/>
              <a:gd name="T65" fmla="*/ 907 h 1170"/>
              <a:gd name="T66" fmla="*/ 161 w 1169"/>
              <a:gd name="T67" fmla="*/ 990 h 1170"/>
              <a:gd name="T68" fmla="*/ 272 w 1169"/>
              <a:gd name="T69" fmla="*/ 937 h 1170"/>
              <a:gd name="T70" fmla="*/ 340 w 1169"/>
              <a:gd name="T71" fmla="*/ 987 h 1170"/>
              <a:gd name="T72" fmla="*/ 322 w 1169"/>
              <a:gd name="T73" fmla="*/ 1109 h 1170"/>
              <a:gd name="T74" fmla="*/ 420 w 1169"/>
              <a:gd name="T75" fmla="*/ 1147 h 1170"/>
              <a:gd name="T76" fmla="*/ 490 w 1169"/>
              <a:gd name="T77" fmla="*/ 1046 h 1170"/>
              <a:gd name="T78" fmla="*/ 574 w 1169"/>
              <a:gd name="T79" fmla="*/ 1056 h 1170"/>
              <a:gd name="T80" fmla="*/ 619 w 1169"/>
              <a:gd name="T81" fmla="*/ 1170 h 1170"/>
              <a:gd name="T82" fmla="*/ 715 w 1169"/>
              <a:gd name="T83" fmla="*/ 1156 h 1170"/>
              <a:gd name="T84" fmla="*/ 723 w 1169"/>
              <a:gd name="T85" fmla="*/ 1154 h 1170"/>
              <a:gd name="T86" fmla="*/ 733 w 1169"/>
              <a:gd name="T87" fmla="*/ 1032 h 1170"/>
              <a:gd name="T88" fmla="*/ 810 w 1169"/>
              <a:gd name="T89" fmla="*/ 998 h 1170"/>
              <a:gd name="T90" fmla="*/ 907 w 1169"/>
              <a:gd name="T91" fmla="*/ 1074 h 1170"/>
              <a:gd name="T92" fmla="*/ 989 w 1169"/>
              <a:gd name="T93" fmla="*/ 1008 h 1170"/>
              <a:gd name="T94" fmla="*/ 937 w 1169"/>
              <a:gd name="T95" fmla="*/ 897 h 1170"/>
              <a:gd name="T96" fmla="*/ 987 w 1169"/>
              <a:gd name="T97" fmla="*/ 830 h 1170"/>
              <a:gd name="T98" fmla="*/ 1108 w 1169"/>
              <a:gd name="T99" fmla="*/ 848 h 1170"/>
              <a:gd name="T100" fmla="*/ 1147 w 1169"/>
              <a:gd name="T101" fmla="*/ 749 h 1170"/>
              <a:gd name="T102" fmla="*/ 1046 w 1169"/>
              <a:gd name="T103" fmla="*/ 679 h 1170"/>
              <a:gd name="T104" fmla="*/ 1055 w 1169"/>
              <a:gd name="T105" fmla="*/ 596 h 1170"/>
              <a:gd name="T106" fmla="*/ 657 w 1169"/>
              <a:gd name="T107" fmla="*/ 901 h 1170"/>
              <a:gd name="T108" fmla="*/ 584 w 1169"/>
              <a:gd name="T109" fmla="*/ 909 h 1170"/>
              <a:gd name="T110" fmla="*/ 384 w 1169"/>
              <a:gd name="T111" fmla="*/ 839 h 1170"/>
              <a:gd name="T112" fmla="*/ 269 w 1169"/>
              <a:gd name="T113" fmla="*/ 657 h 1170"/>
              <a:gd name="T114" fmla="*/ 310 w 1169"/>
              <a:gd name="T115" fmla="*/ 413 h 1170"/>
              <a:gd name="T116" fmla="*/ 512 w 1169"/>
              <a:gd name="T117" fmla="*/ 270 h 1170"/>
              <a:gd name="T118" fmla="*/ 585 w 1169"/>
              <a:gd name="T119" fmla="*/ 261 h 1170"/>
              <a:gd name="T120" fmla="*/ 785 w 1169"/>
              <a:gd name="T121" fmla="*/ 331 h 1170"/>
              <a:gd name="T122" fmla="*/ 900 w 1169"/>
              <a:gd name="T123" fmla="*/ 513 h 1170"/>
              <a:gd name="T124" fmla="*/ 657 w 1169"/>
              <a:gd name="T125" fmla="*/ 901 h 1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69" h="1170">
                <a:moveTo>
                  <a:pt x="1055" y="596"/>
                </a:moveTo>
                <a:cubicBezTo>
                  <a:pt x="1101" y="580"/>
                  <a:pt x="1140" y="564"/>
                  <a:pt x="1169" y="551"/>
                </a:cubicBezTo>
                <a:cubicBezTo>
                  <a:pt x="1167" y="519"/>
                  <a:pt x="1163" y="487"/>
                  <a:pt x="1156" y="455"/>
                </a:cubicBezTo>
                <a:cubicBezTo>
                  <a:pt x="1155" y="452"/>
                  <a:pt x="1154" y="449"/>
                  <a:pt x="1153" y="446"/>
                </a:cubicBezTo>
                <a:cubicBezTo>
                  <a:pt x="1121" y="442"/>
                  <a:pt x="1080" y="438"/>
                  <a:pt x="1031" y="436"/>
                </a:cubicBezTo>
                <a:cubicBezTo>
                  <a:pt x="1022" y="409"/>
                  <a:pt x="1011" y="384"/>
                  <a:pt x="998" y="359"/>
                </a:cubicBezTo>
                <a:cubicBezTo>
                  <a:pt x="1030" y="322"/>
                  <a:pt x="1055" y="290"/>
                  <a:pt x="1074" y="263"/>
                </a:cubicBezTo>
                <a:cubicBezTo>
                  <a:pt x="1054" y="233"/>
                  <a:pt x="1032" y="206"/>
                  <a:pt x="1008" y="180"/>
                </a:cubicBezTo>
                <a:cubicBezTo>
                  <a:pt x="977" y="193"/>
                  <a:pt x="940" y="210"/>
                  <a:pt x="897" y="233"/>
                </a:cubicBezTo>
                <a:cubicBezTo>
                  <a:pt x="876" y="214"/>
                  <a:pt x="853" y="198"/>
                  <a:pt x="829" y="183"/>
                </a:cubicBezTo>
                <a:cubicBezTo>
                  <a:pt x="838" y="135"/>
                  <a:pt x="844" y="94"/>
                  <a:pt x="847" y="62"/>
                </a:cubicBezTo>
                <a:cubicBezTo>
                  <a:pt x="816" y="46"/>
                  <a:pt x="783" y="33"/>
                  <a:pt x="749" y="23"/>
                </a:cubicBezTo>
                <a:cubicBezTo>
                  <a:pt x="729" y="49"/>
                  <a:pt x="705" y="82"/>
                  <a:pt x="679" y="124"/>
                </a:cubicBezTo>
                <a:cubicBezTo>
                  <a:pt x="652" y="118"/>
                  <a:pt x="624" y="115"/>
                  <a:pt x="596" y="114"/>
                </a:cubicBezTo>
                <a:cubicBezTo>
                  <a:pt x="579" y="68"/>
                  <a:pt x="564" y="30"/>
                  <a:pt x="550" y="0"/>
                </a:cubicBezTo>
                <a:cubicBezTo>
                  <a:pt x="518" y="2"/>
                  <a:pt x="486" y="7"/>
                  <a:pt x="454" y="14"/>
                </a:cubicBezTo>
                <a:cubicBezTo>
                  <a:pt x="451" y="15"/>
                  <a:pt x="449" y="15"/>
                  <a:pt x="446" y="16"/>
                </a:cubicBezTo>
                <a:cubicBezTo>
                  <a:pt x="441" y="49"/>
                  <a:pt x="438" y="89"/>
                  <a:pt x="436" y="139"/>
                </a:cubicBezTo>
                <a:cubicBezTo>
                  <a:pt x="409" y="147"/>
                  <a:pt x="383" y="159"/>
                  <a:pt x="359" y="172"/>
                </a:cubicBezTo>
                <a:cubicBezTo>
                  <a:pt x="321" y="140"/>
                  <a:pt x="289" y="115"/>
                  <a:pt x="262" y="96"/>
                </a:cubicBezTo>
                <a:cubicBezTo>
                  <a:pt x="233" y="115"/>
                  <a:pt x="205" y="137"/>
                  <a:pt x="180" y="162"/>
                </a:cubicBezTo>
                <a:cubicBezTo>
                  <a:pt x="192" y="192"/>
                  <a:pt x="210" y="229"/>
                  <a:pt x="232" y="273"/>
                </a:cubicBezTo>
                <a:cubicBezTo>
                  <a:pt x="214" y="294"/>
                  <a:pt x="197" y="316"/>
                  <a:pt x="183" y="340"/>
                </a:cubicBezTo>
                <a:cubicBezTo>
                  <a:pt x="134" y="331"/>
                  <a:pt x="94" y="325"/>
                  <a:pt x="61" y="323"/>
                </a:cubicBezTo>
                <a:cubicBezTo>
                  <a:pt x="45" y="354"/>
                  <a:pt x="32" y="387"/>
                  <a:pt x="22" y="421"/>
                </a:cubicBezTo>
                <a:cubicBezTo>
                  <a:pt x="48" y="441"/>
                  <a:pt x="82" y="464"/>
                  <a:pt x="123" y="491"/>
                </a:cubicBezTo>
                <a:cubicBezTo>
                  <a:pt x="118" y="518"/>
                  <a:pt x="115" y="546"/>
                  <a:pt x="114" y="574"/>
                </a:cubicBezTo>
                <a:cubicBezTo>
                  <a:pt x="68" y="590"/>
                  <a:pt x="30" y="606"/>
                  <a:pt x="0" y="619"/>
                </a:cubicBezTo>
                <a:cubicBezTo>
                  <a:pt x="2" y="651"/>
                  <a:pt x="6" y="683"/>
                  <a:pt x="14" y="716"/>
                </a:cubicBezTo>
                <a:cubicBezTo>
                  <a:pt x="14" y="718"/>
                  <a:pt x="15" y="721"/>
                  <a:pt x="16" y="724"/>
                </a:cubicBezTo>
                <a:cubicBezTo>
                  <a:pt x="48" y="729"/>
                  <a:pt x="89" y="732"/>
                  <a:pt x="138" y="734"/>
                </a:cubicBezTo>
                <a:cubicBezTo>
                  <a:pt x="147" y="761"/>
                  <a:pt x="158" y="787"/>
                  <a:pt x="171" y="811"/>
                </a:cubicBezTo>
                <a:cubicBezTo>
                  <a:pt x="140" y="848"/>
                  <a:pt x="114" y="880"/>
                  <a:pt x="95" y="907"/>
                </a:cubicBezTo>
                <a:cubicBezTo>
                  <a:pt x="115" y="937"/>
                  <a:pt x="137" y="965"/>
                  <a:pt x="161" y="990"/>
                </a:cubicBezTo>
                <a:cubicBezTo>
                  <a:pt x="192" y="977"/>
                  <a:pt x="229" y="960"/>
                  <a:pt x="272" y="937"/>
                </a:cubicBezTo>
                <a:cubicBezTo>
                  <a:pt x="293" y="956"/>
                  <a:pt x="316" y="972"/>
                  <a:pt x="340" y="987"/>
                </a:cubicBezTo>
                <a:cubicBezTo>
                  <a:pt x="331" y="1035"/>
                  <a:pt x="325" y="1076"/>
                  <a:pt x="322" y="1109"/>
                </a:cubicBezTo>
                <a:cubicBezTo>
                  <a:pt x="354" y="1124"/>
                  <a:pt x="386" y="1137"/>
                  <a:pt x="420" y="1147"/>
                </a:cubicBezTo>
                <a:cubicBezTo>
                  <a:pt x="441" y="1121"/>
                  <a:pt x="464" y="1088"/>
                  <a:pt x="490" y="1046"/>
                </a:cubicBezTo>
                <a:cubicBezTo>
                  <a:pt x="517" y="1052"/>
                  <a:pt x="545" y="1055"/>
                  <a:pt x="574" y="1056"/>
                </a:cubicBezTo>
                <a:cubicBezTo>
                  <a:pt x="590" y="1102"/>
                  <a:pt x="605" y="1140"/>
                  <a:pt x="619" y="1170"/>
                </a:cubicBezTo>
                <a:cubicBezTo>
                  <a:pt x="651" y="1168"/>
                  <a:pt x="683" y="1163"/>
                  <a:pt x="715" y="1156"/>
                </a:cubicBezTo>
                <a:cubicBezTo>
                  <a:pt x="718" y="1155"/>
                  <a:pt x="721" y="1155"/>
                  <a:pt x="723" y="1154"/>
                </a:cubicBezTo>
                <a:cubicBezTo>
                  <a:pt x="728" y="1121"/>
                  <a:pt x="731" y="1081"/>
                  <a:pt x="733" y="1032"/>
                </a:cubicBezTo>
                <a:cubicBezTo>
                  <a:pt x="760" y="1023"/>
                  <a:pt x="786" y="1011"/>
                  <a:pt x="810" y="998"/>
                </a:cubicBezTo>
                <a:cubicBezTo>
                  <a:pt x="848" y="1030"/>
                  <a:pt x="880" y="1055"/>
                  <a:pt x="907" y="1074"/>
                </a:cubicBezTo>
                <a:cubicBezTo>
                  <a:pt x="936" y="1055"/>
                  <a:pt x="964" y="1033"/>
                  <a:pt x="989" y="1008"/>
                </a:cubicBezTo>
                <a:cubicBezTo>
                  <a:pt x="977" y="978"/>
                  <a:pt x="960" y="941"/>
                  <a:pt x="937" y="897"/>
                </a:cubicBezTo>
                <a:cubicBezTo>
                  <a:pt x="955" y="876"/>
                  <a:pt x="972" y="854"/>
                  <a:pt x="987" y="830"/>
                </a:cubicBezTo>
                <a:cubicBezTo>
                  <a:pt x="1035" y="839"/>
                  <a:pt x="1075" y="845"/>
                  <a:pt x="1108" y="848"/>
                </a:cubicBezTo>
                <a:cubicBezTo>
                  <a:pt x="1124" y="816"/>
                  <a:pt x="1137" y="783"/>
                  <a:pt x="1147" y="749"/>
                </a:cubicBezTo>
                <a:cubicBezTo>
                  <a:pt x="1121" y="729"/>
                  <a:pt x="1087" y="706"/>
                  <a:pt x="1046" y="679"/>
                </a:cubicBezTo>
                <a:cubicBezTo>
                  <a:pt x="1051" y="652"/>
                  <a:pt x="1055" y="624"/>
                  <a:pt x="1055" y="596"/>
                </a:cubicBezTo>
                <a:close/>
                <a:moveTo>
                  <a:pt x="657" y="901"/>
                </a:moveTo>
                <a:cubicBezTo>
                  <a:pt x="633" y="906"/>
                  <a:pt x="609" y="909"/>
                  <a:pt x="584" y="909"/>
                </a:cubicBezTo>
                <a:cubicBezTo>
                  <a:pt x="512" y="909"/>
                  <a:pt x="441" y="884"/>
                  <a:pt x="384" y="839"/>
                </a:cubicBezTo>
                <a:cubicBezTo>
                  <a:pt x="326" y="794"/>
                  <a:pt x="285" y="729"/>
                  <a:pt x="269" y="657"/>
                </a:cubicBezTo>
                <a:cubicBezTo>
                  <a:pt x="250" y="573"/>
                  <a:pt x="264" y="486"/>
                  <a:pt x="310" y="413"/>
                </a:cubicBezTo>
                <a:cubicBezTo>
                  <a:pt x="356" y="340"/>
                  <a:pt x="428" y="289"/>
                  <a:pt x="512" y="270"/>
                </a:cubicBezTo>
                <a:cubicBezTo>
                  <a:pt x="536" y="264"/>
                  <a:pt x="561" y="261"/>
                  <a:pt x="585" y="261"/>
                </a:cubicBezTo>
                <a:cubicBezTo>
                  <a:pt x="657" y="261"/>
                  <a:pt x="728" y="286"/>
                  <a:pt x="785" y="331"/>
                </a:cubicBezTo>
                <a:cubicBezTo>
                  <a:pt x="843" y="376"/>
                  <a:pt x="884" y="441"/>
                  <a:pt x="900" y="513"/>
                </a:cubicBezTo>
                <a:cubicBezTo>
                  <a:pt x="940" y="687"/>
                  <a:pt x="831" y="861"/>
                  <a:pt x="657" y="9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716376" y="2222344"/>
            <a:ext cx="1085665" cy="1087521"/>
          </a:xfrm>
          <a:custGeom>
            <a:avLst/>
            <a:gdLst>
              <a:gd name="T0" fmla="*/ 338 w 494"/>
              <a:gd name="T1" fmla="*/ 112 h 494"/>
              <a:gd name="T2" fmla="*/ 494 w 494"/>
              <a:gd name="T3" fmla="*/ 26 h 494"/>
              <a:gd name="T4" fmla="*/ 494 w 494"/>
              <a:gd name="T5" fmla="*/ 26 h 494"/>
              <a:gd name="T6" fmla="*/ 494 w 494"/>
              <a:gd name="T7" fmla="*/ 25 h 494"/>
              <a:gd name="T8" fmla="*/ 494 w 494"/>
              <a:gd name="T9" fmla="*/ 25 h 494"/>
              <a:gd name="T10" fmla="*/ 494 w 494"/>
              <a:gd name="T11" fmla="*/ 25 h 494"/>
              <a:gd name="T12" fmla="*/ 296 w 494"/>
              <a:gd name="T13" fmla="*/ 8 h 494"/>
              <a:gd name="T14" fmla="*/ 313 w 494"/>
              <a:gd name="T15" fmla="*/ 18 h 494"/>
              <a:gd name="T16" fmla="*/ 329 w 494"/>
              <a:gd name="T17" fmla="*/ 28 h 494"/>
              <a:gd name="T18" fmla="*/ 327 w 494"/>
              <a:gd name="T19" fmla="*/ 29 h 494"/>
              <a:gd name="T20" fmla="*/ 321 w 494"/>
              <a:gd name="T21" fmla="*/ 31 h 494"/>
              <a:gd name="T22" fmla="*/ 298 w 494"/>
              <a:gd name="T23" fmla="*/ 40 h 494"/>
              <a:gd name="T24" fmla="*/ 290 w 494"/>
              <a:gd name="T25" fmla="*/ 44 h 494"/>
              <a:gd name="T26" fmla="*/ 278 w 494"/>
              <a:gd name="T27" fmla="*/ 50 h 494"/>
              <a:gd name="T28" fmla="*/ 266 w 494"/>
              <a:gd name="T29" fmla="*/ 56 h 494"/>
              <a:gd name="T30" fmla="*/ 240 w 494"/>
              <a:gd name="T31" fmla="*/ 70 h 494"/>
              <a:gd name="T32" fmla="*/ 228 w 494"/>
              <a:gd name="T33" fmla="*/ 78 h 494"/>
              <a:gd name="T34" fmla="*/ 215 w 494"/>
              <a:gd name="T35" fmla="*/ 86 h 494"/>
              <a:gd name="T36" fmla="*/ 190 w 494"/>
              <a:gd name="T37" fmla="*/ 105 h 494"/>
              <a:gd name="T38" fmla="*/ 177 w 494"/>
              <a:gd name="T39" fmla="*/ 115 h 494"/>
              <a:gd name="T40" fmla="*/ 165 w 494"/>
              <a:gd name="T41" fmla="*/ 125 h 494"/>
              <a:gd name="T42" fmla="*/ 119 w 494"/>
              <a:gd name="T43" fmla="*/ 172 h 494"/>
              <a:gd name="T44" fmla="*/ 49 w 494"/>
              <a:gd name="T45" fmla="*/ 279 h 494"/>
              <a:gd name="T46" fmla="*/ 12 w 494"/>
              <a:gd name="T47" fmla="*/ 385 h 494"/>
              <a:gd name="T48" fmla="*/ 1 w 494"/>
              <a:gd name="T49" fmla="*/ 464 h 494"/>
              <a:gd name="T50" fmla="*/ 0 w 494"/>
              <a:gd name="T51" fmla="*/ 486 h 494"/>
              <a:gd name="T52" fmla="*/ 0 w 494"/>
              <a:gd name="T53" fmla="*/ 494 h 494"/>
              <a:gd name="T54" fmla="*/ 51 w 494"/>
              <a:gd name="T55" fmla="*/ 494 h 494"/>
              <a:gd name="T56" fmla="*/ 51 w 494"/>
              <a:gd name="T57" fmla="*/ 487 h 494"/>
              <a:gd name="T58" fmla="*/ 52 w 494"/>
              <a:gd name="T59" fmla="*/ 467 h 494"/>
              <a:gd name="T60" fmla="*/ 62 w 494"/>
              <a:gd name="T61" fmla="*/ 396 h 494"/>
              <a:gd name="T62" fmla="*/ 95 w 494"/>
              <a:gd name="T63" fmla="*/ 302 h 494"/>
              <a:gd name="T64" fmla="*/ 158 w 494"/>
              <a:gd name="T65" fmla="*/ 205 h 494"/>
              <a:gd name="T66" fmla="*/ 199 w 494"/>
              <a:gd name="T67" fmla="*/ 164 h 494"/>
              <a:gd name="T68" fmla="*/ 210 w 494"/>
              <a:gd name="T69" fmla="*/ 154 h 494"/>
              <a:gd name="T70" fmla="*/ 221 w 494"/>
              <a:gd name="T71" fmla="*/ 145 h 494"/>
              <a:gd name="T72" fmla="*/ 244 w 494"/>
              <a:gd name="T73" fmla="*/ 128 h 494"/>
              <a:gd name="T74" fmla="*/ 255 w 494"/>
              <a:gd name="T75" fmla="*/ 121 h 494"/>
              <a:gd name="T76" fmla="*/ 266 w 494"/>
              <a:gd name="T77" fmla="*/ 114 h 494"/>
              <a:gd name="T78" fmla="*/ 289 w 494"/>
              <a:gd name="T79" fmla="*/ 101 h 494"/>
              <a:gd name="T80" fmla="*/ 300 w 494"/>
              <a:gd name="T81" fmla="*/ 95 h 494"/>
              <a:gd name="T82" fmla="*/ 311 w 494"/>
              <a:gd name="T83" fmla="*/ 90 h 494"/>
              <a:gd name="T84" fmla="*/ 318 w 494"/>
              <a:gd name="T85" fmla="*/ 87 h 494"/>
              <a:gd name="T86" fmla="*/ 338 w 494"/>
              <a:gd name="T87" fmla="*/ 79 h 494"/>
              <a:gd name="T88" fmla="*/ 344 w 494"/>
              <a:gd name="T89" fmla="*/ 77 h 494"/>
              <a:gd name="T90" fmla="*/ 346 w 494"/>
              <a:gd name="T91" fmla="*/ 76 h 494"/>
              <a:gd name="T92" fmla="*/ 342 w 494"/>
              <a:gd name="T93" fmla="*/ 94 h 494"/>
              <a:gd name="T94" fmla="*/ 338 w 494"/>
              <a:gd name="T95" fmla="*/ 112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94" h="494">
                <a:moveTo>
                  <a:pt x="338" y="112"/>
                </a:moveTo>
                <a:cubicBezTo>
                  <a:pt x="380" y="75"/>
                  <a:pt x="433" y="44"/>
                  <a:pt x="494" y="26"/>
                </a:cubicBezTo>
                <a:cubicBezTo>
                  <a:pt x="494" y="26"/>
                  <a:pt x="494" y="26"/>
                  <a:pt x="494" y="26"/>
                </a:cubicBezTo>
                <a:cubicBezTo>
                  <a:pt x="494" y="25"/>
                  <a:pt x="494" y="25"/>
                  <a:pt x="494" y="25"/>
                </a:cubicBezTo>
                <a:cubicBezTo>
                  <a:pt x="494" y="25"/>
                  <a:pt x="494" y="25"/>
                  <a:pt x="494" y="25"/>
                </a:cubicBezTo>
                <a:cubicBezTo>
                  <a:pt x="494" y="25"/>
                  <a:pt x="494" y="25"/>
                  <a:pt x="494" y="25"/>
                </a:cubicBezTo>
                <a:cubicBezTo>
                  <a:pt x="433" y="7"/>
                  <a:pt x="366" y="0"/>
                  <a:pt x="296" y="8"/>
                </a:cubicBezTo>
                <a:cubicBezTo>
                  <a:pt x="296" y="8"/>
                  <a:pt x="305" y="13"/>
                  <a:pt x="313" y="18"/>
                </a:cubicBezTo>
                <a:cubicBezTo>
                  <a:pt x="321" y="23"/>
                  <a:pt x="329" y="28"/>
                  <a:pt x="329" y="28"/>
                </a:cubicBezTo>
                <a:cubicBezTo>
                  <a:pt x="329" y="28"/>
                  <a:pt x="328" y="28"/>
                  <a:pt x="327" y="29"/>
                </a:cubicBezTo>
                <a:cubicBezTo>
                  <a:pt x="325" y="29"/>
                  <a:pt x="323" y="30"/>
                  <a:pt x="321" y="31"/>
                </a:cubicBezTo>
                <a:cubicBezTo>
                  <a:pt x="315" y="34"/>
                  <a:pt x="307" y="36"/>
                  <a:pt x="298" y="40"/>
                </a:cubicBezTo>
                <a:cubicBezTo>
                  <a:pt x="296" y="42"/>
                  <a:pt x="293" y="43"/>
                  <a:pt x="290" y="44"/>
                </a:cubicBezTo>
                <a:cubicBezTo>
                  <a:pt x="286" y="46"/>
                  <a:pt x="282" y="48"/>
                  <a:pt x="278" y="50"/>
                </a:cubicBezTo>
                <a:cubicBezTo>
                  <a:pt x="274" y="52"/>
                  <a:pt x="270" y="54"/>
                  <a:pt x="266" y="56"/>
                </a:cubicBezTo>
                <a:cubicBezTo>
                  <a:pt x="257" y="60"/>
                  <a:pt x="249" y="65"/>
                  <a:pt x="240" y="70"/>
                </a:cubicBezTo>
                <a:cubicBezTo>
                  <a:pt x="236" y="72"/>
                  <a:pt x="232" y="75"/>
                  <a:pt x="228" y="78"/>
                </a:cubicBezTo>
                <a:cubicBezTo>
                  <a:pt x="223" y="81"/>
                  <a:pt x="219" y="83"/>
                  <a:pt x="215" y="86"/>
                </a:cubicBezTo>
                <a:cubicBezTo>
                  <a:pt x="207" y="92"/>
                  <a:pt x="198" y="98"/>
                  <a:pt x="190" y="105"/>
                </a:cubicBezTo>
                <a:cubicBezTo>
                  <a:pt x="186" y="108"/>
                  <a:pt x="181" y="111"/>
                  <a:pt x="177" y="115"/>
                </a:cubicBezTo>
                <a:cubicBezTo>
                  <a:pt x="173" y="118"/>
                  <a:pt x="169" y="122"/>
                  <a:pt x="165" y="125"/>
                </a:cubicBezTo>
                <a:cubicBezTo>
                  <a:pt x="149" y="140"/>
                  <a:pt x="133" y="155"/>
                  <a:pt x="119" y="172"/>
                </a:cubicBezTo>
                <a:cubicBezTo>
                  <a:pt x="91" y="205"/>
                  <a:pt x="67" y="242"/>
                  <a:pt x="49" y="279"/>
                </a:cubicBezTo>
                <a:cubicBezTo>
                  <a:pt x="31" y="316"/>
                  <a:pt x="19" y="353"/>
                  <a:pt x="12" y="385"/>
                </a:cubicBezTo>
                <a:cubicBezTo>
                  <a:pt x="5" y="417"/>
                  <a:pt x="2" y="445"/>
                  <a:pt x="1" y="464"/>
                </a:cubicBezTo>
                <a:cubicBezTo>
                  <a:pt x="0" y="473"/>
                  <a:pt x="0" y="481"/>
                  <a:pt x="0" y="486"/>
                </a:cubicBezTo>
                <a:cubicBezTo>
                  <a:pt x="0" y="491"/>
                  <a:pt x="0" y="494"/>
                  <a:pt x="0" y="494"/>
                </a:cubicBezTo>
                <a:cubicBezTo>
                  <a:pt x="51" y="494"/>
                  <a:pt x="51" y="494"/>
                  <a:pt x="51" y="494"/>
                </a:cubicBezTo>
                <a:cubicBezTo>
                  <a:pt x="51" y="494"/>
                  <a:pt x="51" y="491"/>
                  <a:pt x="51" y="487"/>
                </a:cubicBezTo>
                <a:cubicBezTo>
                  <a:pt x="51" y="482"/>
                  <a:pt x="51" y="475"/>
                  <a:pt x="52" y="467"/>
                </a:cubicBezTo>
                <a:cubicBezTo>
                  <a:pt x="53" y="450"/>
                  <a:pt x="55" y="425"/>
                  <a:pt x="62" y="396"/>
                </a:cubicBezTo>
                <a:cubicBezTo>
                  <a:pt x="68" y="368"/>
                  <a:pt x="79" y="335"/>
                  <a:pt x="95" y="302"/>
                </a:cubicBezTo>
                <a:cubicBezTo>
                  <a:pt x="111" y="269"/>
                  <a:pt x="132" y="235"/>
                  <a:pt x="158" y="205"/>
                </a:cubicBezTo>
                <a:cubicBezTo>
                  <a:pt x="171" y="190"/>
                  <a:pt x="185" y="177"/>
                  <a:pt x="199" y="164"/>
                </a:cubicBezTo>
                <a:cubicBezTo>
                  <a:pt x="203" y="160"/>
                  <a:pt x="206" y="157"/>
                  <a:pt x="210" y="154"/>
                </a:cubicBezTo>
                <a:cubicBezTo>
                  <a:pt x="213" y="151"/>
                  <a:pt x="217" y="148"/>
                  <a:pt x="221" y="145"/>
                </a:cubicBezTo>
                <a:cubicBezTo>
                  <a:pt x="228" y="139"/>
                  <a:pt x="236" y="134"/>
                  <a:pt x="244" y="128"/>
                </a:cubicBezTo>
                <a:cubicBezTo>
                  <a:pt x="247" y="126"/>
                  <a:pt x="251" y="123"/>
                  <a:pt x="255" y="121"/>
                </a:cubicBezTo>
                <a:cubicBezTo>
                  <a:pt x="259" y="119"/>
                  <a:pt x="263" y="116"/>
                  <a:pt x="266" y="114"/>
                </a:cubicBezTo>
                <a:cubicBezTo>
                  <a:pt x="274" y="110"/>
                  <a:pt x="281" y="105"/>
                  <a:pt x="289" y="101"/>
                </a:cubicBezTo>
                <a:cubicBezTo>
                  <a:pt x="293" y="99"/>
                  <a:pt x="297" y="97"/>
                  <a:pt x="300" y="95"/>
                </a:cubicBezTo>
                <a:cubicBezTo>
                  <a:pt x="304" y="94"/>
                  <a:pt x="308" y="92"/>
                  <a:pt x="311" y="90"/>
                </a:cubicBezTo>
                <a:cubicBezTo>
                  <a:pt x="314" y="89"/>
                  <a:pt x="316" y="88"/>
                  <a:pt x="318" y="87"/>
                </a:cubicBezTo>
                <a:cubicBezTo>
                  <a:pt x="327" y="84"/>
                  <a:pt x="334" y="81"/>
                  <a:pt x="338" y="79"/>
                </a:cubicBezTo>
                <a:cubicBezTo>
                  <a:pt x="341" y="78"/>
                  <a:pt x="343" y="77"/>
                  <a:pt x="344" y="77"/>
                </a:cubicBezTo>
                <a:cubicBezTo>
                  <a:pt x="345" y="77"/>
                  <a:pt x="346" y="76"/>
                  <a:pt x="346" y="76"/>
                </a:cubicBezTo>
                <a:cubicBezTo>
                  <a:pt x="346" y="76"/>
                  <a:pt x="344" y="85"/>
                  <a:pt x="342" y="94"/>
                </a:cubicBezTo>
                <a:cubicBezTo>
                  <a:pt x="340" y="103"/>
                  <a:pt x="338" y="112"/>
                  <a:pt x="338" y="11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4815922" y="4417799"/>
            <a:ext cx="360032" cy="1258258"/>
          </a:xfrm>
          <a:custGeom>
            <a:avLst/>
            <a:gdLst>
              <a:gd name="T0" fmla="*/ 49 w 163"/>
              <a:gd name="T1" fmla="*/ 401 h 572"/>
              <a:gd name="T2" fmla="*/ 0 w 163"/>
              <a:gd name="T3" fmla="*/ 572 h 572"/>
              <a:gd name="T4" fmla="*/ 0 w 163"/>
              <a:gd name="T5" fmla="*/ 572 h 572"/>
              <a:gd name="T6" fmla="*/ 0 w 163"/>
              <a:gd name="T7" fmla="*/ 572 h 572"/>
              <a:gd name="T8" fmla="*/ 0 w 163"/>
              <a:gd name="T9" fmla="*/ 572 h 572"/>
              <a:gd name="T10" fmla="*/ 0 w 163"/>
              <a:gd name="T11" fmla="*/ 572 h 572"/>
              <a:gd name="T12" fmla="*/ 152 w 163"/>
              <a:gd name="T13" fmla="*/ 445 h 572"/>
              <a:gd name="T14" fmla="*/ 133 w 163"/>
              <a:gd name="T15" fmla="*/ 450 h 572"/>
              <a:gd name="T16" fmla="*/ 114 w 163"/>
              <a:gd name="T17" fmla="*/ 454 h 572"/>
              <a:gd name="T18" fmla="*/ 118 w 163"/>
              <a:gd name="T19" fmla="*/ 446 h 572"/>
              <a:gd name="T20" fmla="*/ 128 w 163"/>
              <a:gd name="T21" fmla="*/ 423 h 572"/>
              <a:gd name="T22" fmla="*/ 129 w 163"/>
              <a:gd name="T23" fmla="*/ 420 h 572"/>
              <a:gd name="T24" fmla="*/ 131 w 163"/>
              <a:gd name="T25" fmla="*/ 416 h 572"/>
              <a:gd name="T26" fmla="*/ 137 w 163"/>
              <a:gd name="T27" fmla="*/ 396 h 572"/>
              <a:gd name="T28" fmla="*/ 144 w 163"/>
              <a:gd name="T29" fmla="*/ 375 h 572"/>
              <a:gd name="T30" fmla="*/ 147 w 163"/>
              <a:gd name="T31" fmla="*/ 364 h 572"/>
              <a:gd name="T32" fmla="*/ 150 w 163"/>
              <a:gd name="T33" fmla="*/ 353 h 572"/>
              <a:gd name="T34" fmla="*/ 158 w 163"/>
              <a:gd name="T35" fmla="*/ 305 h 572"/>
              <a:gd name="T36" fmla="*/ 162 w 163"/>
              <a:gd name="T37" fmla="*/ 256 h 572"/>
              <a:gd name="T38" fmla="*/ 155 w 163"/>
              <a:gd name="T39" fmla="*/ 158 h 572"/>
              <a:gd name="T40" fmla="*/ 134 w 163"/>
              <a:gd name="T41" fmla="*/ 76 h 572"/>
              <a:gd name="T42" fmla="*/ 110 w 163"/>
              <a:gd name="T43" fmla="*/ 20 h 572"/>
              <a:gd name="T44" fmla="*/ 102 w 163"/>
              <a:gd name="T45" fmla="*/ 5 h 572"/>
              <a:gd name="T46" fmla="*/ 100 w 163"/>
              <a:gd name="T47" fmla="*/ 0 h 572"/>
              <a:gd name="T48" fmla="*/ 55 w 163"/>
              <a:gd name="T49" fmla="*/ 25 h 572"/>
              <a:gd name="T50" fmla="*/ 58 w 163"/>
              <a:gd name="T51" fmla="*/ 30 h 572"/>
              <a:gd name="T52" fmla="*/ 65 w 163"/>
              <a:gd name="T53" fmla="*/ 43 h 572"/>
              <a:gd name="T54" fmla="*/ 86 w 163"/>
              <a:gd name="T55" fmla="*/ 93 h 572"/>
              <a:gd name="T56" fmla="*/ 111 w 163"/>
              <a:gd name="T57" fmla="*/ 254 h 572"/>
              <a:gd name="T58" fmla="*/ 108 w 163"/>
              <a:gd name="T59" fmla="*/ 299 h 572"/>
              <a:gd name="T60" fmla="*/ 100 w 163"/>
              <a:gd name="T61" fmla="*/ 341 h 572"/>
              <a:gd name="T62" fmla="*/ 98 w 163"/>
              <a:gd name="T63" fmla="*/ 351 h 572"/>
              <a:gd name="T64" fmla="*/ 95 w 163"/>
              <a:gd name="T65" fmla="*/ 361 h 572"/>
              <a:gd name="T66" fmla="*/ 89 w 163"/>
              <a:gd name="T67" fmla="*/ 380 h 572"/>
              <a:gd name="T68" fmla="*/ 83 w 163"/>
              <a:gd name="T69" fmla="*/ 397 h 572"/>
              <a:gd name="T70" fmla="*/ 81 w 163"/>
              <a:gd name="T71" fmla="*/ 401 h 572"/>
              <a:gd name="T72" fmla="*/ 80 w 163"/>
              <a:gd name="T73" fmla="*/ 405 h 572"/>
              <a:gd name="T74" fmla="*/ 72 w 163"/>
              <a:gd name="T75" fmla="*/ 424 h 572"/>
              <a:gd name="T76" fmla="*/ 68 w 163"/>
              <a:gd name="T77" fmla="*/ 432 h 572"/>
              <a:gd name="T78" fmla="*/ 59 w 163"/>
              <a:gd name="T79" fmla="*/ 416 h 572"/>
              <a:gd name="T80" fmla="*/ 52 w 163"/>
              <a:gd name="T81" fmla="*/ 406 h 572"/>
              <a:gd name="T82" fmla="*/ 49 w 163"/>
              <a:gd name="T83" fmla="*/ 401 h 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63" h="572">
                <a:moveTo>
                  <a:pt x="49" y="401"/>
                </a:moveTo>
                <a:cubicBezTo>
                  <a:pt x="45" y="457"/>
                  <a:pt x="29" y="516"/>
                  <a:pt x="0" y="572"/>
                </a:cubicBezTo>
                <a:cubicBezTo>
                  <a:pt x="0" y="572"/>
                  <a:pt x="0" y="572"/>
                  <a:pt x="0" y="572"/>
                </a:cubicBezTo>
                <a:cubicBezTo>
                  <a:pt x="0" y="572"/>
                  <a:pt x="0" y="572"/>
                  <a:pt x="0" y="572"/>
                </a:cubicBezTo>
                <a:cubicBezTo>
                  <a:pt x="0" y="572"/>
                  <a:pt x="0" y="572"/>
                  <a:pt x="0" y="572"/>
                </a:cubicBezTo>
                <a:cubicBezTo>
                  <a:pt x="0" y="572"/>
                  <a:pt x="0" y="572"/>
                  <a:pt x="0" y="572"/>
                </a:cubicBezTo>
                <a:cubicBezTo>
                  <a:pt x="55" y="543"/>
                  <a:pt x="108" y="500"/>
                  <a:pt x="152" y="445"/>
                </a:cubicBezTo>
                <a:cubicBezTo>
                  <a:pt x="152" y="445"/>
                  <a:pt x="142" y="448"/>
                  <a:pt x="133" y="450"/>
                </a:cubicBezTo>
                <a:cubicBezTo>
                  <a:pt x="123" y="452"/>
                  <a:pt x="114" y="454"/>
                  <a:pt x="114" y="454"/>
                </a:cubicBezTo>
                <a:cubicBezTo>
                  <a:pt x="114" y="454"/>
                  <a:pt x="116" y="451"/>
                  <a:pt x="118" y="446"/>
                </a:cubicBezTo>
                <a:cubicBezTo>
                  <a:pt x="121" y="440"/>
                  <a:pt x="124" y="433"/>
                  <a:pt x="128" y="423"/>
                </a:cubicBezTo>
                <a:cubicBezTo>
                  <a:pt x="128" y="422"/>
                  <a:pt x="129" y="421"/>
                  <a:pt x="129" y="420"/>
                </a:cubicBezTo>
                <a:cubicBezTo>
                  <a:pt x="130" y="418"/>
                  <a:pt x="130" y="417"/>
                  <a:pt x="131" y="416"/>
                </a:cubicBezTo>
                <a:cubicBezTo>
                  <a:pt x="133" y="409"/>
                  <a:pt x="135" y="403"/>
                  <a:pt x="137" y="396"/>
                </a:cubicBezTo>
                <a:cubicBezTo>
                  <a:pt x="140" y="389"/>
                  <a:pt x="142" y="382"/>
                  <a:pt x="144" y="375"/>
                </a:cubicBezTo>
                <a:cubicBezTo>
                  <a:pt x="145" y="371"/>
                  <a:pt x="146" y="368"/>
                  <a:pt x="147" y="364"/>
                </a:cubicBezTo>
                <a:cubicBezTo>
                  <a:pt x="148" y="360"/>
                  <a:pt x="149" y="356"/>
                  <a:pt x="150" y="353"/>
                </a:cubicBezTo>
                <a:cubicBezTo>
                  <a:pt x="153" y="337"/>
                  <a:pt x="156" y="321"/>
                  <a:pt x="158" y="305"/>
                </a:cubicBezTo>
                <a:cubicBezTo>
                  <a:pt x="160" y="289"/>
                  <a:pt x="162" y="272"/>
                  <a:pt x="162" y="256"/>
                </a:cubicBezTo>
                <a:cubicBezTo>
                  <a:pt x="163" y="222"/>
                  <a:pt x="161" y="189"/>
                  <a:pt x="155" y="158"/>
                </a:cubicBezTo>
                <a:cubicBezTo>
                  <a:pt x="150" y="127"/>
                  <a:pt x="142" y="99"/>
                  <a:pt x="134" y="76"/>
                </a:cubicBezTo>
                <a:cubicBezTo>
                  <a:pt x="125" y="52"/>
                  <a:pt x="117" y="33"/>
                  <a:pt x="110" y="20"/>
                </a:cubicBezTo>
                <a:cubicBezTo>
                  <a:pt x="107" y="14"/>
                  <a:pt x="104" y="9"/>
                  <a:pt x="102" y="5"/>
                </a:cubicBezTo>
                <a:cubicBezTo>
                  <a:pt x="101" y="2"/>
                  <a:pt x="100" y="0"/>
                  <a:pt x="100" y="0"/>
                </a:cubicBezTo>
                <a:cubicBezTo>
                  <a:pt x="55" y="25"/>
                  <a:pt x="55" y="25"/>
                  <a:pt x="55" y="25"/>
                </a:cubicBezTo>
                <a:cubicBezTo>
                  <a:pt x="55" y="25"/>
                  <a:pt x="56" y="26"/>
                  <a:pt x="58" y="30"/>
                </a:cubicBezTo>
                <a:cubicBezTo>
                  <a:pt x="59" y="33"/>
                  <a:pt x="62" y="37"/>
                  <a:pt x="65" y="43"/>
                </a:cubicBezTo>
                <a:cubicBezTo>
                  <a:pt x="70" y="55"/>
                  <a:pt x="78" y="72"/>
                  <a:pt x="86" y="93"/>
                </a:cubicBezTo>
                <a:cubicBezTo>
                  <a:pt x="101" y="135"/>
                  <a:pt x="113" y="194"/>
                  <a:pt x="111" y="254"/>
                </a:cubicBezTo>
                <a:cubicBezTo>
                  <a:pt x="111" y="269"/>
                  <a:pt x="109" y="284"/>
                  <a:pt x="108" y="299"/>
                </a:cubicBezTo>
                <a:cubicBezTo>
                  <a:pt x="106" y="313"/>
                  <a:pt x="103" y="327"/>
                  <a:pt x="100" y="341"/>
                </a:cubicBezTo>
                <a:cubicBezTo>
                  <a:pt x="99" y="344"/>
                  <a:pt x="98" y="348"/>
                  <a:pt x="98" y="351"/>
                </a:cubicBezTo>
                <a:cubicBezTo>
                  <a:pt x="97" y="354"/>
                  <a:pt x="96" y="358"/>
                  <a:pt x="95" y="361"/>
                </a:cubicBezTo>
                <a:cubicBezTo>
                  <a:pt x="93" y="368"/>
                  <a:pt x="91" y="374"/>
                  <a:pt x="89" y="380"/>
                </a:cubicBezTo>
                <a:cubicBezTo>
                  <a:pt x="87" y="386"/>
                  <a:pt x="85" y="392"/>
                  <a:pt x="83" y="397"/>
                </a:cubicBezTo>
                <a:cubicBezTo>
                  <a:pt x="82" y="399"/>
                  <a:pt x="82" y="400"/>
                  <a:pt x="81" y="401"/>
                </a:cubicBezTo>
                <a:cubicBezTo>
                  <a:pt x="81" y="402"/>
                  <a:pt x="81" y="403"/>
                  <a:pt x="80" y="405"/>
                </a:cubicBezTo>
                <a:cubicBezTo>
                  <a:pt x="77" y="413"/>
                  <a:pt x="74" y="420"/>
                  <a:pt x="72" y="424"/>
                </a:cubicBezTo>
                <a:cubicBezTo>
                  <a:pt x="69" y="429"/>
                  <a:pt x="68" y="432"/>
                  <a:pt x="68" y="432"/>
                </a:cubicBezTo>
                <a:cubicBezTo>
                  <a:pt x="68" y="432"/>
                  <a:pt x="64" y="424"/>
                  <a:pt x="59" y="416"/>
                </a:cubicBezTo>
                <a:cubicBezTo>
                  <a:pt x="56" y="413"/>
                  <a:pt x="54" y="409"/>
                  <a:pt x="52" y="406"/>
                </a:cubicBezTo>
                <a:cubicBezTo>
                  <a:pt x="50" y="403"/>
                  <a:pt x="49" y="401"/>
                  <a:pt x="49" y="40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245321" y="2545371"/>
            <a:ext cx="358177" cy="1263825"/>
          </a:xfrm>
          <a:custGeom>
            <a:avLst/>
            <a:gdLst>
              <a:gd name="T0" fmla="*/ 152 w 163"/>
              <a:gd name="T1" fmla="*/ 128 h 574"/>
              <a:gd name="T2" fmla="*/ 0 w 163"/>
              <a:gd name="T3" fmla="*/ 1 h 574"/>
              <a:gd name="T4" fmla="*/ 0 w 163"/>
              <a:gd name="T5" fmla="*/ 0 h 574"/>
              <a:gd name="T6" fmla="*/ 0 w 163"/>
              <a:gd name="T7" fmla="*/ 0 h 574"/>
              <a:gd name="T8" fmla="*/ 0 w 163"/>
              <a:gd name="T9" fmla="*/ 0 h 574"/>
              <a:gd name="T10" fmla="*/ 0 w 163"/>
              <a:gd name="T11" fmla="*/ 1 h 574"/>
              <a:gd name="T12" fmla="*/ 49 w 163"/>
              <a:gd name="T13" fmla="*/ 171 h 574"/>
              <a:gd name="T14" fmla="*/ 59 w 163"/>
              <a:gd name="T15" fmla="*/ 156 h 574"/>
              <a:gd name="T16" fmla="*/ 68 w 163"/>
              <a:gd name="T17" fmla="*/ 141 h 574"/>
              <a:gd name="T18" fmla="*/ 72 w 163"/>
              <a:gd name="T19" fmla="*/ 148 h 574"/>
              <a:gd name="T20" fmla="*/ 80 w 163"/>
              <a:gd name="T21" fmla="*/ 168 h 574"/>
              <a:gd name="T22" fmla="*/ 82 w 163"/>
              <a:gd name="T23" fmla="*/ 171 h 574"/>
              <a:gd name="T24" fmla="*/ 83 w 163"/>
              <a:gd name="T25" fmla="*/ 175 h 574"/>
              <a:gd name="T26" fmla="*/ 89 w 163"/>
              <a:gd name="T27" fmla="*/ 193 h 574"/>
              <a:gd name="T28" fmla="*/ 95 w 163"/>
              <a:gd name="T29" fmla="*/ 212 h 574"/>
              <a:gd name="T30" fmla="*/ 98 w 163"/>
              <a:gd name="T31" fmla="*/ 221 h 574"/>
              <a:gd name="T32" fmla="*/ 100 w 163"/>
              <a:gd name="T33" fmla="*/ 232 h 574"/>
              <a:gd name="T34" fmla="*/ 108 w 163"/>
              <a:gd name="T35" fmla="*/ 274 h 574"/>
              <a:gd name="T36" fmla="*/ 111 w 163"/>
              <a:gd name="T37" fmla="*/ 319 h 574"/>
              <a:gd name="T38" fmla="*/ 86 w 163"/>
              <a:gd name="T39" fmla="*/ 481 h 574"/>
              <a:gd name="T40" fmla="*/ 64 w 163"/>
              <a:gd name="T41" fmla="*/ 530 h 574"/>
              <a:gd name="T42" fmla="*/ 57 w 163"/>
              <a:gd name="T43" fmla="*/ 544 h 574"/>
              <a:gd name="T44" fmla="*/ 55 w 163"/>
              <a:gd name="T45" fmla="*/ 549 h 574"/>
              <a:gd name="T46" fmla="*/ 99 w 163"/>
              <a:gd name="T47" fmla="*/ 574 h 574"/>
              <a:gd name="T48" fmla="*/ 102 w 163"/>
              <a:gd name="T49" fmla="*/ 568 h 574"/>
              <a:gd name="T50" fmla="*/ 110 w 163"/>
              <a:gd name="T51" fmla="*/ 553 h 574"/>
              <a:gd name="T52" fmla="*/ 134 w 163"/>
              <a:gd name="T53" fmla="*/ 498 h 574"/>
              <a:gd name="T54" fmla="*/ 155 w 163"/>
              <a:gd name="T55" fmla="*/ 415 h 574"/>
              <a:gd name="T56" fmla="*/ 161 w 163"/>
              <a:gd name="T57" fmla="*/ 367 h 574"/>
              <a:gd name="T58" fmla="*/ 162 w 163"/>
              <a:gd name="T59" fmla="*/ 317 h 574"/>
              <a:gd name="T60" fmla="*/ 158 w 163"/>
              <a:gd name="T61" fmla="*/ 268 h 574"/>
              <a:gd name="T62" fmla="*/ 150 w 163"/>
              <a:gd name="T63" fmla="*/ 220 h 574"/>
              <a:gd name="T64" fmla="*/ 147 w 163"/>
              <a:gd name="T65" fmla="*/ 209 h 574"/>
              <a:gd name="T66" fmla="*/ 144 w 163"/>
              <a:gd name="T67" fmla="*/ 198 h 574"/>
              <a:gd name="T68" fmla="*/ 138 w 163"/>
              <a:gd name="T69" fmla="*/ 177 h 574"/>
              <a:gd name="T70" fmla="*/ 131 w 163"/>
              <a:gd name="T71" fmla="*/ 157 h 574"/>
              <a:gd name="T72" fmla="*/ 129 w 163"/>
              <a:gd name="T73" fmla="*/ 153 h 574"/>
              <a:gd name="T74" fmla="*/ 128 w 163"/>
              <a:gd name="T75" fmla="*/ 149 h 574"/>
              <a:gd name="T76" fmla="*/ 118 w 163"/>
              <a:gd name="T77" fmla="*/ 127 h 574"/>
              <a:gd name="T78" fmla="*/ 114 w 163"/>
              <a:gd name="T79" fmla="*/ 119 h 574"/>
              <a:gd name="T80" fmla="*/ 133 w 163"/>
              <a:gd name="T81" fmla="*/ 123 h 574"/>
              <a:gd name="T82" fmla="*/ 152 w 163"/>
              <a:gd name="T83" fmla="*/ 128 h 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63" h="574">
                <a:moveTo>
                  <a:pt x="152" y="128"/>
                </a:moveTo>
                <a:cubicBezTo>
                  <a:pt x="109" y="73"/>
                  <a:pt x="56" y="30"/>
                  <a:pt x="0" y="1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29" y="56"/>
                  <a:pt x="46" y="115"/>
                  <a:pt x="49" y="171"/>
                </a:cubicBezTo>
                <a:cubicBezTo>
                  <a:pt x="49" y="171"/>
                  <a:pt x="54" y="164"/>
                  <a:pt x="59" y="156"/>
                </a:cubicBezTo>
                <a:cubicBezTo>
                  <a:pt x="64" y="149"/>
                  <a:pt x="68" y="141"/>
                  <a:pt x="68" y="141"/>
                </a:cubicBezTo>
                <a:cubicBezTo>
                  <a:pt x="68" y="141"/>
                  <a:pt x="70" y="143"/>
                  <a:pt x="72" y="148"/>
                </a:cubicBezTo>
                <a:cubicBezTo>
                  <a:pt x="74" y="153"/>
                  <a:pt x="77" y="160"/>
                  <a:pt x="80" y="168"/>
                </a:cubicBezTo>
                <a:cubicBezTo>
                  <a:pt x="81" y="169"/>
                  <a:pt x="81" y="170"/>
                  <a:pt x="82" y="171"/>
                </a:cubicBezTo>
                <a:cubicBezTo>
                  <a:pt x="82" y="172"/>
                  <a:pt x="83" y="174"/>
                  <a:pt x="83" y="175"/>
                </a:cubicBezTo>
                <a:cubicBezTo>
                  <a:pt x="85" y="181"/>
                  <a:pt x="87" y="186"/>
                  <a:pt x="89" y="193"/>
                </a:cubicBezTo>
                <a:cubicBezTo>
                  <a:pt x="91" y="199"/>
                  <a:pt x="93" y="205"/>
                  <a:pt x="95" y="212"/>
                </a:cubicBezTo>
                <a:cubicBezTo>
                  <a:pt x="96" y="215"/>
                  <a:pt x="97" y="218"/>
                  <a:pt x="98" y="221"/>
                </a:cubicBezTo>
                <a:cubicBezTo>
                  <a:pt x="99" y="225"/>
                  <a:pt x="99" y="228"/>
                  <a:pt x="100" y="232"/>
                </a:cubicBezTo>
                <a:cubicBezTo>
                  <a:pt x="103" y="245"/>
                  <a:pt x="106" y="260"/>
                  <a:pt x="108" y="274"/>
                </a:cubicBezTo>
                <a:cubicBezTo>
                  <a:pt x="110" y="289"/>
                  <a:pt x="111" y="304"/>
                  <a:pt x="111" y="319"/>
                </a:cubicBezTo>
                <a:cubicBezTo>
                  <a:pt x="114" y="379"/>
                  <a:pt x="101" y="438"/>
                  <a:pt x="86" y="481"/>
                </a:cubicBezTo>
                <a:cubicBezTo>
                  <a:pt x="78" y="502"/>
                  <a:pt x="70" y="519"/>
                  <a:pt x="64" y="530"/>
                </a:cubicBezTo>
                <a:cubicBezTo>
                  <a:pt x="62" y="536"/>
                  <a:pt x="59" y="541"/>
                  <a:pt x="57" y="544"/>
                </a:cubicBezTo>
                <a:cubicBezTo>
                  <a:pt x="56" y="547"/>
                  <a:pt x="55" y="549"/>
                  <a:pt x="55" y="549"/>
                </a:cubicBezTo>
                <a:cubicBezTo>
                  <a:pt x="99" y="574"/>
                  <a:pt x="99" y="574"/>
                  <a:pt x="99" y="574"/>
                </a:cubicBezTo>
                <a:cubicBezTo>
                  <a:pt x="99" y="574"/>
                  <a:pt x="100" y="572"/>
                  <a:pt x="102" y="568"/>
                </a:cubicBezTo>
                <a:cubicBezTo>
                  <a:pt x="104" y="565"/>
                  <a:pt x="107" y="560"/>
                  <a:pt x="110" y="553"/>
                </a:cubicBezTo>
                <a:cubicBezTo>
                  <a:pt x="116" y="540"/>
                  <a:pt x="125" y="521"/>
                  <a:pt x="134" y="498"/>
                </a:cubicBezTo>
                <a:cubicBezTo>
                  <a:pt x="142" y="474"/>
                  <a:pt x="150" y="446"/>
                  <a:pt x="155" y="415"/>
                </a:cubicBezTo>
                <a:cubicBezTo>
                  <a:pt x="158" y="400"/>
                  <a:pt x="160" y="384"/>
                  <a:pt x="161" y="367"/>
                </a:cubicBezTo>
                <a:cubicBezTo>
                  <a:pt x="162" y="351"/>
                  <a:pt x="163" y="334"/>
                  <a:pt x="162" y="317"/>
                </a:cubicBezTo>
                <a:cubicBezTo>
                  <a:pt x="162" y="301"/>
                  <a:pt x="160" y="284"/>
                  <a:pt x="158" y="268"/>
                </a:cubicBezTo>
                <a:cubicBezTo>
                  <a:pt x="156" y="251"/>
                  <a:pt x="153" y="236"/>
                  <a:pt x="150" y="220"/>
                </a:cubicBezTo>
                <a:cubicBezTo>
                  <a:pt x="149" y="216"/>
                  <a:pt x="148" y="213"/>
                  <a:pt x="147" y="209"/>
                </a:cubicBezTo>
                <a:cubicBezTo>
                  <a:pt x="146" y="205"/>
                  <a:pt x="145" y="202"/>
                  <a:pt x="144" y="198"/>
                </a:cubicBezTo>
                <a:cubicBezTo>
                  <a:pt x="142" y="191"/>
                  <a:pt x="140" y="184"/>
                  <a:pt x="138" y="177"/>
                </a:cubicBezTo>
                <a:cubicBezTo>
                  <a:pt x="136" y="170"/>
                  <a:pt x="133" y="163"/>
                  <a:pt x="131" y="157"/>
                </a:cubicBezTo>
                <a:cubicBezTo>
                  <a:pt x="130" y="156"/>
                  <a:pt x="130" y="154"/>
                  <a:pt x="129" y="153"/>
                </a:cubicBezTo>
                <a:cubicBezTo>
                  <a:pt x="129" y="152"/>
                  <a:pt x="128" y="150"/>
                  <a:pt x="128" y="149"/>
                </a:cubicBezTo>
                <a:cubicBezTo>
                  <a:pt x="124" y="140"/>
                  <a:pt x="121" y="132"/>
                  <a:pt x="118" y="127"/>
                </a:cubicBezTo>
                <a:cubicBezTo>
                  <a:pt x="116" y="122"/>
                  <a:pt x="114" y="119"/>
                  <a:pt x="114" y="119"/>
                </a:cubicBezTo>
                <a:cubicBezTo>
                  <a:pt x="114" y="119"/>
                  <a:pt x="124" y="121"/>
                  <a:pt x="133" y="123"/>
                </a:cubicBezTo>
                <a:cubicBezTo>
                  <a:pt x="143" y="125"/>
                  <a:pt x="152" y="128"/>
                  <a:pt x="152" y="1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" name="Freeform 13"/>
          <p:cNvSpPr>
            <a:spLocks noEditPoints="1"/>
          </p:cNvSpPr>
          <p:nvPr/>
        </p:nvSpPr>
        <p:spPr bwMode="auto">
          <a:xfrm rot="20862303">
            <a:off x="3150790" y="4086802"/>
            <a:ext cx="1712939" cy="1714174"/>
          </a:xfrm>
          <a:custGeom>
            <a:avLst/>
            <a:gdLst>
              <a:gd name="T0" fmla="*/ 1055 w 1169"/>
              <a:gd name="T1" fmla="*/ 596 h 1170"/>
              <a:gd name="T2" fmla="*/ 1169 w 1169"/>
              <a:gd name="T3" fmla="*/ 551 h 1170"/>
              <a:gd name="T4" fmla="*/ 1156 w 1169"/>
              <a:gd name="T5" fmla="*/ 455 h 1170"/>
              <a:gd name="T6" fmla="*/ 1153 w 1169"/>
              <a:gd name="T7" fmla="*/ 446 h 1170"/>
              <a:gd name="T8" fmla="*/ 1031 w 1169"/>
              <a:gd name="T9" fmla="*/ 436 h 1170"/>
              <a:gd name="T10" fmla="*/ 998 w 1169"/>
              <a:gd name="T11" fmla="*/ 359 h 1170"/>
              <a:gd name="T12" fmla="*/ 1074 w 1169"/>
              <a:gd name="T13" fmla="*/ 263 h 1170"/>
              <a:gd name="T14" fmla="*/ 1008 w 1169"/>
              <a:gd name="T15" fmla="*/ 180 h 1170"/>
              <a:gd name="T16" fmla="*/ 897 w 1169"/>
              <a:gd name="T17" fmla="*/ 233 h 1170"/>
              <a:gd name="T18" fmla="*/ 829 w 1169"/>
              <a:gd name="T19" fmla="*/ 183 h 1170"/>
              <a:gd name="T20" fmla="*/ 847 w 1169"/>
              <a:gd name="T21" fmla="*/ 62 h 1170"/>
              <a:gd name="T22" fmla="*/ 749 w 1169"/>
              <a:gd name="T23" fmla="*/ 23 h 1170"/>
              <a:gd name="T24" fmla="*/ 679 w 1169"/>
              <a:gd name="T25" fmla="*/ 124 h 1170"/>
              <a:gd name="T26" fmla="*/ 596 w 1169"/>
              <a:gd name="T27" fmla="*/ 114 h 1170"/>
              <a:gd name="T28" fmla="*/ 550 w 1169"/>
              <a:gd name="T29" fmla="*/ 0 h 1170"/>
              <a:gd name="T30" fmla="*/ 454 w 1169"/>
              <a:gd name="T31" fmla="*/ 14 h 1170"/>
              <a:gd name="T32" fmla="*/ 446 w 1169"/>
              <a:gd name="T33" fmla="*/ 16 h 1170"/>
              <a:gd name="T34" fmla="*/ 436 w 1169"/>
              <a:gd name="T35" fmla="*/ 139 h 1170"/>
              <a:gd name="T36" fmla="*/ 359 w 1169"/>
              <a:gd name="T37" fmla="*/ 172 h 1170"/>
              <a:gd name="T38" fmla="*/ 262 w 1169"/>
              <a:gd name="T39" fmla="*/ 96 h 1170"/>
              <a:gd name="T40" fmla="*/ 180 w 1169"/>
              <a:gd name="T41" fmla="*/ 162 h 1170"/>
              <a:gd name="T42" fmla="*/ 232 w 1169"/>
              <a:gd name="T43" fmla="*/ 273 h 1170"/>
              <a:gd name="T44" fmla="*/ 183 w 1169"/>
              <a:gd name="T45" fmla="*/ 340 h 1170"/>
              <a:gd name="T46" fmla="*/ 61 w 1169"/>
              <a:gd name="T47" fmla="*/ 323 h 1170"/>
              <a:gd name="T48" fmla="*/ 22 w 1169"/>
              <a:gd name="T49" fmla="*/ 421 h 1170"/>
              <a:gd name="T50" fmla="*/ 123 w 1169"/>
              <a:gd name="T51" fmla="*/ 491 h 1170"/>
              <a:gd name="T52" fmla="*/ 114 w 1169"/>
              <a:gd name="T53" fmla="*/ 574 h 1170"/>
              <a:gd name="T54" fmla="*/ 0 w 1169"/>
              <a:gd name="T55" fmla="*/ 619 h 1170"/>
              <a:gd name="T56" fmla="*/ 14 w 1169"/>
              <a:gd name="T57" fmla="*/ 716 h 1170"/>
              <a:gd name="T58" fmla="*/ 16 w 1169"/>
              <a:gd name="T59" fmla="*/ 724 h 1170"/>
              <a:gd name="T60" fmla="*/ 138 w 1169"/>
              <a:gd name="T61" fmla="*/ 734 h 1170"/>
              <a:gd name="T62" fmla="*/ 171 w 1169"/>
              <a:gd name="T63" fmla="*/ 811 h 1170"/>
              <a:gd name="T64" fmla="*/ 95 w 1169"/>
              <a:gd name="T65" fmla="*/ 907 h 1170"/>
              <a:gd name="T66" fmla="*/ 161 w 1169"/>
              <a:gd name="T67" fmla="*/ 990 h 1170"/>
              <a:gd name="T68" fmla="*/ 272 w 1169"/>
              <a:gd name="T69" fmla="*/ 937 h 1170"/>
              <a:gd name="T70" fmla="*/ 340 w 1169"/>
              <a:gd name="T71" fmla="*/ 987 h 1170"/>
              <a:gd name="T72" fmla="*/ 322 w 1169"/>
              <a:gd name="T73" fmla="*/ 1109 h 1170"/>
              <a:gd name="T74" fmla="*/ 420 w 1169"/>
              <a:gd name="T75" fmla="*/ 1147 h 1170"/>
              <a:gd name="T76" fmla="*/ 490 w 1169"/>
              <a:gd name="T77" fmla="*/ 1046 h 1170"/>
              <a:gd name="T78" fmla="*/ 574 w 1169"/>
              <a:gd name="T79" fmla="*/ 1056 h 1170"/>
              <a:gd name="T80" fmla="*/ 619 w 1169"/>
              <a:gd name="T81" fmla="*/ 1170 h 1170"/>
              <a:gd name="T82" fmla="*/ 715 w 1169"/>
              <a:gd name="T83" fmla="*/ 1156 h 1170"/>
              <a:gd name="T84" fmla="*/ 723 w 1169"/>
              <a:gd name="T85" fmla="*/ 1154 h 1170"/>
              <a:gd name="T86" fmla="*/ 733 w 1169"/>
              <a:gd name="T87" fmla="*/ 1032 h 1170"/>
              <a:gd name="T88" fmla="*/ 810 w 1169"/>
              <a:gd name="T89" fmla="*/ 998 h 1170"/>
              <a:gd name="T90" fmla="*/ 907 w 1169"/>
              <a:gd name="T91" fmla="*/ 1074 h 1170"/>
              <a:gd name="T92" fmla="*/ 989 w 1169"/>
              <a:gd name="T93" fmla="*/ 1008 h 1170"/>
              <a:gd name="T94" fmla="*/ 937 w 1169"/>
              <a:gd name="T95" fmla="*/ 897 h 1170"/>
              <a:gd name="T96" fmla="*/ 987 w 1169"/>
              <a:gd name="T97" fmla="*/ 830 h 1170"/>
              <a:gd name="T98" fmla="*/ 1108 w 1169"/>
              <a:gd name="T99" fmla="*/ 848 h 1170"/>
              <a:gd name="T100" fmla="*/ 1147 w 1169"/>
              <a:gd name="T101" fmla="*/ 749 h 1170"/>
              <a:gd name="T102" fmla="*/ 1046 w 1169"/>
              <a:gd name="T103" fmla="*/ 679 h 1170"/>
              <a:gd name="T104" fmla="*/ 1055 w 1169"/>
              <a:gd name="T105" fmla="*/ 596 h 1170"/>
              <a:gd name="T106" fmla="*/ 657 w 1169"/>
              <a:gd name="T107" fmla="*/ 901 h 1170"/>
              <a:gd name="T108" fmla="*/ 584 w 1169"/>
              <a:gd name="T109" fmla="*/ 909 h 1170"/>
              <a:gd name="T110" fmla="*/ 384 w 1169"/>
              <a:gd name="T111" fmla="*/ 839 h 1170"/>
              <a:gd name="T112" fmla="*/ 269 w 1169"/>
              <a:gd name="T113" fmla="*/ 657 h 1170"/>
              <a:gd name="T114" fmla="*/ 310 w 1169"/>
              <a:gd name="T115" fmla="*/ 413 h 1170"/>
              <a:gd name="T116" fmla="*/ 512 w 1169"/>
              <a:gd name="T117" fmla="*/ 270 h 1170"/>
              <a:gd name="T118" fmla="*/ 585 w 1169"/>
              <a:gd name="T119" fmla="*/ 261 h 1170"/>
              <a:gd name="T120" fmla="*/ 785 w 1169"/>
              <a:gd name="T121" fmla="*/ 331 h 1170"/>
              <a:gd name="T122" fmla="*/ 900 w 1169"/>
              <a:gd name="T123" fmla="*/ 513 h 1170"/>
              <a:gd name="T124" fmla="*/ 657 w 1169"/>
              <a:gd name="T125" fmla="*/ 901 h 1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69" h="1170">
                <a:moveTo>
                  <a:pt x="1055" y="596"/>
                </a:moveTo>
                <a:cubicBezTo>
                  <a:pt x="1101" y="580"/>
                  <a:pt x="1140" y="564"/>
                  <a:pt x="1169" y="551"/>
                </a:cubicBezTo>
                <a:cubicBezTo>
                  <a:pt x="1167" y="519"/>
                  <a:pt x="1163" y="487"/>
                  <a:pt x="1156" y="455"/>
                </a:cubicBezTo>
                <a:cubicBezTo>
                  <a:pt x="1155" y="452"/>
                  <a:pt x="1154" y="449"/>
                  <a:pt x="1153" y="446"/>
                </a:cubicBezTo>
                <a:cubicBezTo>
                  <a:pt x="1121" y="442"/>
                  <a:pt x="1080" y="438"/>
                  <a:pt x="1031" y="436"/>
                </a:cubicBezTo>
                <a:cubicBezTo>
                  <a:pt x="1022" y="409"/>
                  <a:pt x="1011" y="384"/>
                  <a:pt x="998" y="359"/>
                </a:cubicBezTo>
                <a:cubicBezTo>
                  <a:pt x="1030" y="322"/>
                  <a:pt x="1055" y="290"/>
                  <a:pt x="1074" y="263"/>
                </a:cubicBezTo>
                <a:cubicBezTo>
                  <a:pt x="1054" y="233"/>
                  <a:pt x="1032" y="206"/>
                  <a:pt x="1008" y="180"/>
                </a:cubicBezTo>
                <a:cubicBezTo>
                  <a:pt x="977" y="193"/>
                  <a:pt x="940" y="210"/>
                  <a:pt x="897" y="233"/>
                </a:cubicBezTo>
                <a:cubicBezTo>
                  <a:pt x="876" y="214"/>
                  <a:pt x="853" y="198"/>
                  <a:pt x="829" y="183"/>
                </a:cubicBezTo>
                <a:cubicBezTo>
                  <a:pt x="838" y="135"/>
                  <a:pt x="844" y="94"/>
                  <a:pt x="847" y="62"/>
                </a:cubicBezTo>
                <a:cubicBezTo>
                  <a:pt x="816" y="46"/>
                  <a:pt x="783" y="33"/>
                  <a:pt x="749" y="23"/>
                </a:cubicBezTo>
                <a:cubicBezTo>
                  <a:pt x="729" y="49"/>
                  <a:pt x="705" y="82"/>
                  <a:pt x="679" y="124"/>
                </a:cubicBezTo>
                <a:cubicBezTo>
                  <a:pt x="652" y="118"/>
                  <a:pt x="624" y="115"/>
                  <a:pt x="596" y="114"/>
                </a:cubicBezTo>
                <a:cubicBezTo>
                  <a:pt x="579" y="68"/>
                  <a:pt x="564" y="30"/>
                  <a:pt x="550" y="0"/>
                </a:cubicBezTo>
                <a:cubicBezTo>
                  <a:pt x="518" y="2"/>
                  <a:pt x="486" y="7"/>
                  <a:pt x="454" y="14"/>
                </a:cubicBezTo>
                <a:cubicBezTo>
                  <a:pt x="451" y="15"/>
                  <a:pt x="449" y="15"/>
                  <a:pt x="446" y="16"/>
                </a:cubicBezTo>
                <a:cubicBezTo>
                  <a:pt x="441" y="49"/>
                  <a:pt x="438" y="89"/>
                  <a:pt x="436" y="139"/>
                </a:cubicBezTo>
                <a:cubicBezTo>
                  <a:pt x="409" y="147"/>
                  <a:pt x="383" y="159"/>
                  <a:pt x="359" y="172"/>
                </a:cubicBezTo>
                <a:cubicBezTo>
                  <a:pt x="321" y="140"/>
                  <a:pt x="289" y="115"/>
                  <a:pt x="262" y="96"/>
                </a:cubicBezTo>
                <a:cubicBezTo>
                  <a:pt x="233" y="115"/>
                  <a:pt x="205" y="137"/>
                  <a:pt x="180" y="162"/>
                </a:cubicBezTo>
                <a:cubicBezTo>
                  <a:pt x="192" y="192"/>
                  <a:pt x="210" y="229"/>
                  <a:pt x="232" y="273"/>
                </a:cubicBezTo>
                <a:cubicBezTo>
                  <a:pt x="214" y="294"/>
                  <a:pt x="197" y="316"/>
                  <a:pt x="183" y="340"/>
                </a:cubicBezTo>
                <a:cubicBezTo>
                  <a:pt x="134" y="331"/>
                  <a:pt x="94" y="325"/>
                  <a:pt x="61" y="323"/>
                </a:cubicBezTo>
                <a:cubicBezTo>
                  <a:pt x="45" y="354"/>
                  <a:pt x="32" y="387"/>
                  <a:pt x="22" y="421"/>
                </a:cubicBezTo>
                <a:cubicBezTo>
                  <a:pt x="48" y="441"/>
                  <a:pt x="82" y="464"/>
                  <a:pt x="123" y="491"/>
                </a:cubicBezTo>
                <a:cubicBezTo>
                  <a:pt x="118" y="518"/>
                  <a:pt x="115" y="546"/>
                  <a:pt x="114" y="574"/>
                </a:cubicBezTo>
                <a:cubicBezTo>
                  <a:pt x="68" y="590"/>
                  <a:pt x="30" y="606"/>
                  <a:pt x="0" y="619"/>
                </a:cubicBezTo>
                <a:cubicBezTo>
                  <a:pt x="2" y="651"/>
                  <a:pt x="6" y="683"/>
                  <a:pt x="14" y="716"/>
                </a:cubicBezTo>
                <a:cubicBezTo>
                  <a:pt x="14" y="718"/>
                  <a:pt x="15" y="721"/>
                  <a:pt x="16" y="724"/>
                </a:cubicBezTo>
                <a:cubicBezTo>
                  <a:pt x="48" y="729"/>
                  <a:pt x="89" y="732"/>
                  <a:pt x="138" y="734"/>
                </a:cubicBezTo>
                <a:cubicBezTo>
                  <a:pt x="147" y="761"/>
                  <a:pt x="158" y="787"/>
                  <a:pt x="171" y="811"/>
                </a:cubicBezTo>
                <a:cubicBezTo>
                  <a:pt x="140" y="848"/>
                  <a:pt x="114" y="880"/>
                  <a:pt x="95" y="907"/>
                </a:cubicBezTo>
                <a:cubicBezTo>
                  <a:pt x="115" y="937"/>
                  <a:pt x="137" y="965"/>
                  <a:pt x="161" y="990"/>
                </a:cubicBezTo>
                <a:cubicBezTo>
                  <a:pt x="192" y="977"/>
                  <a:pt x="229" y="960"/>
                  <a:pt x="272" y="937"/>
                </a:cubicBezTo>
                <a:cubicBezTo>
                  <a:pt x="293" y="956"/>
                  <a:pt x="316" y="972"/>
                  <a:pt x="340" y="987"/>
                </a:cubicBezTo>
                <a:cubicBezTo>
                  <a:pt x="331" y="1035"/>
                  <a:pt x="325" y="1076"/>
                  <a:pt x="322" y="1109"/>
                </a:cubicBezTo>
                <a:cubicBezTo>
                  <a:pt x="354" y="1124"/>
                  <a:pt x="386" y="1137"/>
                  <a:pt x="420" y="1147"/>
                </a:cubicBezTo>
                <a:cubicBezTo>
                  <a:pt x="441" y="1121"/>
                  <a:pt x="464" y="1088"/>
                  <a:pt x="490" y="1046"/>
                </a:cubicBezTo>
                <a:cubicBezTo>
                  <a:pt x="517" y="1052"/>
                  <a:pt x="545" y="1055"/>
                  <a:pt x="574" y="1056"/>
                </a:cubicBezTo>
                <a:cubicBezTo>
                  <a:pt x="590" y="1102"/>
                  <a:pt x="605" y="1140"/>
                  <a:pt x="619" y="1170"/>
                </a:cubicBezTo>
                <a:cubicBezTo>
                  <a:pt x="651" y="1168"/>
                  <a:pt x="683" y="1163"/>
                  <a:pt x="715" y="1156"/>
                </a:cubicBezTo>
                <a:cubicBezTo>
                  <a:pt x="718" y="1155"/>
                  <a:pt x="721" y="1155"/>
                  <a:pt x="723" y="1154"/>
                </a:cubicBezTo>
                <a:cubicBezTo>
                  <a:pt x="728" y="1121"/>
                  <a:pt x="731" y="1081"/>
                  <a:pt x="733" y="1032"/>
                </a:cubicBezTo>
                <a:cubicBezTo>
                  <a:pt x="760" y="1023"/>
                  <a:pt x="786" y="1011"/>
                  <a:pt x="810" y="998"/>
                </a:cubicBezTo>
                <a:cubicBezTo>
                  <a:pt x="848" y="1030"/>
                  <a:pt x="880" y="1055"/>
                  <a:pt x="907" y="1074"/>
                </a:cubicBezTo>
                <a:cubicBezTo>
                  <a:pt x="936" y="1055"/>
                  <a:pt x="964" y="1033"/>
                  <a:pt x="989" y="1008"/>
                </a:cubicBezTo>
                <a:cubicBezTo>
                  <a:pt x="977" y="978"/>
                  <a:pt x="960" y="941"/>
                  <a:pt x="937" y="897"/>
                </a:cubicBezTo>
                <a:cubicBezTo>
                  <a:pt x="955" y="876"/>
                  <a:pt x="972" y="854"/>
                  <a:pt x="987" y="830"/>
                </a:cubicBezTo>
                <a:cubicBezTo>
                  <a:pt x="1035" y="839"/>
                  <a:pt x="1075" y="845"/>
                  <a:pt x="1108" y="848"/>
                </a:cubicBezTo>
                <a:cubicBezTo>
                  <a:pt x="1124" y="816"/>
                  <a:pt x="1137" y="783"/>
                  <a:pt x="1147" y="749"/>
                </a:cubicBezTo>
                <a:cubicBezTo>
                  <a:pt x="1121" y="729"/>
                  <a:pt x="1087" y="706"/>
                  <a:pt x="1046" y="679"/>
                </a:cubicBezTo>
                <a:cubicBezTo>
                  <a:pt x="1051" y="652"/>
                  <a:pt x="1055" y="624"/>
                  <a:pt x="1055" y="596"/>
                </a:cubicBezTo>
                <a:close/>
                <a:moveTo>
                  <a:pt x="657" y="901"/>
                </a:moveTo>
                <a:cubicBezTo>
                  <a:pt x="633" y="906"/>
                  <a:pt x="609" y="909"/>
                  <a:pt x="584" y="909"/>
                </a:cubicBezTo>
                <a:cubicBezTo>
                  <a:pt x="512" y="909"/>
                  <a:pt x="441" y="884"/>
                  <a:pt x="384" y="839"/>
                </a:cubicBezTo>
                <a:cubicBezTo>
                  <a:pt x="326" y="794"/>
                  <a:pt x="285" y="729"/>
                  <a:pt x="269" y="657"/>
                </a:cubicBezTo>
                <a:cubicBezTo>
                  <a:pt x="250" y="573"/>
                  <a:pt x="264" y="486"/>
                  <a:pt x="310" y="413"/>
                </a:cubicBezTo>
                <a:cubicBezTo>
                  <a:pt x="356" y="340"/>
                  <a:pt x="428" y="289"/>
                  <a:pt x="512" y="270"/>
                </a:cubicBezTo>
                <a:cubicBezTo>
                  <a:pt x="536" y="264"/>
                  <a:pt x="561" y="261"/>
                  <a:pt x="585" y="261"/>
                </a:cubicBezTo>
                <a:cubicBezTo>
                  <a:pt x="657" y="261"/>
                  <a:pt x="728" y="286"/>
                  <a:pt x="785" y="331"/>
                </a:cubicBezTo>
                <a:cubicBezTo>
                  <a:pt x="843" y="376"/>
                  <a:pt x="884" y="441"/>
                  <a:pt x="900" y="513"/>
                </a:cubicBezTo>
                <a:cubicBezTo>
                  <a:pt x="940" y="687"/>
                  <a:pt x="831" y="861"/>
                  <a:pt x="657" y="90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1" name="Rectangle 30"/>
          <p:cNvSpPr/>
          <p:nvPr/>
        </p:nvSpPr>
        <p:spPr>
          <a:xfrm>
            <a:off x="6381531" y="2082927"/>
            <a:ext cx="509409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000" b="1" dirty="0"/>
              <a:t>Sınavın hayatımızı değiştireceği düşüncesi</a:t>
            </a:r>
            <a:endParaRPr lang="id-ID" sz="2000" b="1" dirty="0"/>
          </a:p>
        </p:txBody>
      </p:sp>
      <p:sp>
        <p:nvSpPr>
          <p:cNvPr id="33" name="Rectangle 32"/>
          <p:cNvSpPr/>
          <p:nvPr/>
        </p:nvSpPr>
        <p:spPr>
          <a:xfrm>
            <a:off x="6400800" y="2714814"/>
            <a:ext cx="60502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000" b="1" dirty="0"/>
              <a:t>Aile, öğretmen, arkadaşlara mahcup olma düşüncesi</a:t>
            </a:r>
            <a:endParaRPr lang="id-ID" sz="2000" b="1" dirty="0"/>
          </a:p>
        </p:txBody>
      </p:sp>
      <p:sp>
        <p:nvSpPr>
          <p:cNvPr id="35" name="Rectangle 34"/>
          <p:cNvSpPr/>
          <p:nvPr/>
        </p:nvSpPr>
        <p:spPr>
          <a:xfrm>
            <a:off x="6471568" y="4716348"/>
            <a:ext cx="53131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000" b="1" dirty="0"/>
              <a:t>Düşük not aldığımızda, iyi bir lise veya üniversiteye gidemeyeceğinizi düşünmeniz</a:t>
            </a:r>
            <a:r>
              <a:rPr lang="tr-TR" sz="2000" dirty="0">
                <a:solidFill>
                  <a:schemeClr val="tx2"/>
                </a:solidFill>
              </a:rPr>
              <a:t>.</a:t>
            </a:r>
            <a:endParaRPr lang="id-ID" sz="2000" dirty="0">
              <a:solidFill>
                <a:schemeClr val="tx2"/>
              </a:solidFill>
            </a:endParaRPr>
          </a:p>
        </p:txBody>
      </p:sp>
      <p:sp>
        <p:nvSpPr>
          <p:cNvPr id="61" name="Title 1"/>
          <p:cNvSpPr>
            <a:spLocks noGrp="1"/>
          </p:cNvSpPr>
          <p:nvPr>
            <p:ph type="title"/>
          </p:nvPr>
        </p:nvSpPr>
        <p:spPr>
          <a:xfrm>
            <a:off x="0" y="180474"/>
            <a:ext cx="12192000" cy="1053237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Sınav Kaygısının Nedenleri</a:t>
            </a:r>
            <a:endParaRPr lang="id-ID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Rectangle 32"/>
          <p:cNvSpPr/>
          <p:nvPr/>
        </p:nvSpPr>
        <p:spPr>
          <a:xfrm>
            <a:off x="6449713" y="3384573"/>
            <a:ext cx="55096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000" b="1" dirty="0"/>
              <a:t>Soruların zor olacağını düşüncesi</a:t>
            </a:r>
          </a:p>
        </p:txBody>
      </p:sp>
      <p:sp>
        <p:nvSpPr>
          <p:cNvPr id="24" name="Rectangle 32"/>
          <p:cNvSpPr/>
          <p:nvPr/>
        </p:nvSpPr>
        <p:spPr>
          <a:xfrm>
            <a:off x="6448931" y="4018235"/>
            <a:ext cx="564281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000" b="1" dirty="0"/>
              <a:t>Sınavın kötü geçeceğine inanma</a:t>
            </a:r>
            <a:endParaRPr lang="id-ID" sz="2000" b="1" dirty="0"/>
          </a:p>
        </p:txBody>
      </p:sp>
      <p:pic>
        <p:nvPicPr>
          <p:cNvPr id="3074" name="Picture 2" descr="D:\MUHAMMED\afiş-broşür-bülten\psd\deneme\şekiller\icon\175-Education-Vector-Icons\175-Education-Vector-Icons\PNG\128\10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8476" y="4771799"/>
            <a:ext cx="596983" cy="596983"/>
          </a:xfrm>
          <a:prstGeom prst="rect">
            <a:avLst/>
          </a:prstGeom>
          <a:noFill/>
        </p:spPr>
      </p:pic>
      <p:pic>
        <p:nvPicPr>
          <p:cNvPr id="3076" name="Picture 4" descr="D:\MUHAMMED\afiş-broşür-bülten\psd\deneme\şekiller\icon\toplu 48\thumb_dow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4879" y="4066683"/>
            <a:ext cx="516689" cy="516689"/>
          </a:xfrm>
          <a:prstGeom prst="rect">
            <a:avLst/>
          </a:prstGeom>
          <a:noFill/>
        </p:spPr>
      </p:pic>
      <p:pic>
        <p:nvPicPr>
          <p:cNvPr id="3077" name="Picture 5" descr="D:\MUHAMMED\afiş-broşür-bülten\psd\deneme\şekiller\icon\toplu 48\secure_pa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34980" y="2033844"/>
            <a:ext cx="516857" cy="516857"/>
          </a:xfrm>
          <a:prstGeom prst="rect">
            <a:avLst/>
          </a:prstGeom>
          <a:noFill/>
        </p:spPr>
      </p:pic>
      <p:pic>
        <p:nvPicPr>
          <p:cNvPr id="3078" name="Picture 6" descr="D:\MUHAMMED\afiş-broşür-bülten\psd\deneme\şekiller\icon\client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1490" y="2571424"/>
            <a:ext cx="713373" cy="713373"/>
          </a:xfrm>
          <a:prstGeom prst="rect">
            <a:avLst/>
          </a:prstGeom>
          <a:noFill/>
        </p:spPr>
      </p:pic>
      <p:pic>
        <p:nvPicPr>
          <p:cNvPr id="3079" name="Picture 7" descr="D:\MUHAMMED\afiş-broşür-bülten\psd\deneme\şekiller\icon\qcreat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94697" y="3307253"/>
            <a:ext cx="826419" cy="446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622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250"/>
                            </p:stCondLst>
                            <p:childTnLst>
                              <p:par>
                                <p:cTn id="3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250"/>
                            </p:stCondLst>
                            <p:childTnLst>
                              <p:par>
                                <p:cTn id="5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31" grpId="0"/>
      <p:bldP spid="33" grpId="0"/>
      <p:bldP spid="35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 noEditPoints="1"/>
          </p:cNvSpPr>
          <p:nvPr/>
        </p:nvSpPr>
        <p:spPr bwMode="auto">
          <a:xfrm rot="20441731">
            <a:off x="3557444" y="2410210"/>
            <a:ext cx="1761086" cy="1762357"/>
          </a:xfrm>
          <a:custGeom>
            <a:avLst/>
            <a:gdLst>
              <a:gd name="T0" fmla="*/ 1055 w 1169"/>
              <a:gd name="T1" fmla="*/ 596 h 1170"/>
              <a:gd name="T2" fmla="*/ 1169 w 1169"/>
              <a:gd name="T3" fmla="*/ 551 h 1170"/>
              <a:gd name="T4" fmla="*/ 1156 w 1169"/>
              <a:gd name="T5" fmla="*/ 455 h 1170"/>
              <a:gd name="T6" fmla="*/ 1153 w 1169"/>
              <a:gd name="T7" fmla="*/ 446 h 1170"/>
              <a:gd name="T8" fmla="*/ 1031 w 1169"/>
              <a:gd name="T9" fmla="*/ 436 h 1170"/>
              <a:gd name="T10" fmla="*/ 998 w 1169"/>
              <a:gd name="T11" fmla="*/ 359 h 1170"/>
              <a:gd name="T12" fmla="*/ 1074 w 1169"/>
              <a:gd name="T13" fmla="*/ 263 h 1170"/>
              <a:gd name="T14" fmla="*/ 1008 w 1169"/>
              <a:gd name="T15" fmla="*/ 180 h 1170"/>
              <a:gd name="T16" fmla="*/ 897 w 1169"/>
              <a:gd name="T17" fmla="*/ 233 h 1170"/>
              <a:gd name="T18" fmla="*/ 829 w 1169"/>
              <a:gd name="T19" fmla="*/ 183 h 1170"/>
              <a:gd name="T20" fmla="*/ 847 w 1169"/>
              <a:gd name="T21" fmla="*/ 62 h 1170"/>
              <a:gd name="T22" fmla="*/ 749 w 1169"/>
              <a:gd name="T23" fmla="*/ 23 h 1170"/>
              <a:gd name="T24" fmla="*/ 679 w 1169"/>
              <a:gd name="T25" fmla="*/ 124 h 1170"/>
              <a:gd name="T26" fmla="*/ 596 w 1169"/>
              <a:gd name="T27" fmla="*/ 114 h 1170"/>
              <a:gd name="T28" fmla="*/ 550 w 1169"/>
              <a:gd name="T29" fmla="*/ 0 h 1170"/>
              <a:gd name="T30" fmla="*/ 454 w 1169"/>
              <a:gd name="T31" fmla="*/ 14 h 1170"/>
              <a:gd name="T32" fmla="*/ 446 w 1169"/>
              <a:gd name="T33" fmla="*/ 16 h 1170"/>
              <a:gd name="T34" fmla="*/ 436 w 1169"/>
              <a:gd name="T35" fmla="*/ 139 h 1170"/>
              <a:gd name="T36" fmla="*/ 359 w 1169"/>
              <a:gd name="T37" fmla="*/ 172 h 1170"/>
              <a:gd name="T38" fmla="*/ 262 w 1169"/>
              <a:gd name="T39" fmla="*/ 96 h 1170"/>
              <a:gd name="T40" fmla="*/ 180 w 1169"/>
              <a:gd name="T41" fmla="*/ 162 h 1170"/>
              <a:gd name="T42" fmla="*/ 232 w 1169"/>
              <a:gd name="T43" fmla="*/ 273 h 1170"/>
              <a:gd name="T44" fmla="*/ 183 w 1169"/>
              <a:gd name="T45" fmla="*/ 340 h 1170"/>
              <a:gd name="T46" fmla="*/ 61 w 1169"/>
              <a:gd name="T47" fmla="*/ 323 h 1170"/>
              <a:gd name="T48" fmla="*/ 22 w 1169"/>
              <a:gd name="T49" fmla="*/ 421 h 1170"/>
              <a:gd name="T50" fmla="*/ 123 w 1169"/>
              <a:gd name="T51" fmla="*/ 491 h 1170"/>
              <a:gd name="T52" fmla="*/ 114 w 1169"/>
              <a:gd name="T53" fmla="*/ 574 h 1170"/>
              <a:gd name="T54" fmla="*/ 0 w 1169"/>
              <a:gd name="T55" fmla="*/ 619 h 1170"/>
              <a:gd name="T56" fmla="*/ 14 w 1169"/>
              <a:gd name="T57" fmla="*/ 716 h 1170"/>
              <a:gd name="T58" fmla="*/ 16 w 1169"/>
              <a:gd name="T59" fmla="*/ 724 h 1170"/>
              <a:gd name="T60" fmla="*/ 138 w 1169"/>
              <a:gd name="T61" fmla="*/ 734 h 1170"/>
              <a:gd name="T62" fmla="*/ 171 w 1169"/>
              <a:gd name="T63" fmla="*/ 811 h 1170"/>
              <a:gd name="T64" fmla="*/ 95 w 1169"/>
              <a:gd name="T65" fmla="*/ 907 h 1170"/>
              <a:gd name="T66" fmla="*/ 161 w 1169"/>
              <a:gd name="T67" fmla="*/ 990 h 1170"/>
              <a:gd name="T68" fmla="*/ 272 w 1169"/>
              <a:gd name="T69" fmla="*/ 937 h 1170"/>
              <a:gd name="T70" fmla="*/ 340 w 1169"/>
              <a:gd name="T71" fmla="*/ 987 h 1170"/>
              <a:gd name="T72" fmla="*/ 322 w 1169"/>
              <a:gd name="T73" fmla="*/ 1109 h 1170"/>
              <a:gd name="T74" fmla="*/ 420 w 1169"/>
              <a:gd name="T75" fmla="*/ 1147 h 1170"/>
              <a:gd name="T76" fmla="*/ 490 w 1169"/>
              <a:gd name="T77" fmla="*/ 1046 h 1170"/>
              <a:gd name="T78" fmla="*/ 574 w 1169"/>
              <a:gd name="T79" fmla="*/ 1056 h 1170"/>
              <a:gd name="T80" fmla="*/ 619 w 1169"/>
              <a:gd name="T81" fmla="*/ 1170 h 1170"/>
              <a:gd name="T82" fmla="*/ 715 w 1169"/>
              <a:gd name="T83" fmla="*/ 1156 h 1170"/>
              <a:gd name="T84" fmla="*/ 723 w 1169"/>
              <a:gd name="T85" fmla="*/ 1154 h 1170"/>
              <a:gd name="T86" fmla="*/ 733 w 1169"/>
              <a:gd name="T87" fmla="*/ 1032 h 1170"/>
              <a:gd name="T88" fmla="*/ 810 w 1169"/>
              <a:gd name="T89" fmla="*/ 998 h 1170"/>
              <a:gd name="T90" fmla="*/ 907 w 1169"/>
              <a:gd name="T91" fmla="*/ 1074 h 1170"/>
              <a:gd name="T92" fmla="*/ 989 w 1169"/>
              <a:gd name="T93" fmla="*/ 1008 h 1170"/>
              <a:gd name="T94" fmla="*/ 937 w 1169"/>
              <a:gd name="T95" fmla="*/ 897 h 1170"/>
              <a:gd name="T96" fmla="*/ 987 w 1169"/>
              <a:gd name="T97" fmla="*/ 830 h 1170"/>
              <a:gd name="T98" fmla="*/ 1108 w 1169"/>
              <a:gd name="T99" fmla="*/ 848 h 1170"/>
              <a:gd name="T100" fmla="*/ 1147 w 1169"/>
              <a:gd name="T101" fmla="*/ 749 h 1170"/>
              <a:gd name="T102" fmla="*/ 1046 w 1169"/>
              <a:gd name="T103" fmla="*/ 679 h 1170"/>
              <a:gd name="T104" fmla="*/ 1055 w 1169"/>
              <a:gd name="T105" fmla="*/ 596 h 1170"/>
              <a:gd name="T106" fmla="*/ 657 w 1169"/>
              <a:gd name="T107" fmla="*/ 901 h 1170"/>
              <a:gd name="T108" fmla="*/ 584 w 1169"/>
              <a:gd name="T109" fmla="*/ 909 h 1170"/>
              <a:gd name="T110" fmla="*/ 384 w 1169"/>
              <a:gd name="T111" fmla="*/ 839 h 1170"/>
              <a:gd name="T112" fmla="*/ 269 w 1169"/>
              <a:gd name="T113" fmla="*/ 657 h 1170"/>
              <a:gd name="T114" fmla="*/ 310 w 1169"/>
              <a:gd name="T115" fmla="*/ 413 h 1170"/>
              <a:gd name="T116" fmla="*/ 512 w 1169"/>
              <a:gd name="T117" fmla="*/ 270 h 1170"/>
              <a:gd name="T118" fmla="*/ 585 w 1169"/>
              <a:gd name="T119" fmla="*/ 261 h 1170"/>
              <a:gd name="T120" fmla="*/ 785 w 1169"/>
              <a:gd name="T121" fmla="*/ 331 h 1170"/>
              <a:gd name="T122" fmla="*/ 900 w 1169"/>
              <a:gd name="T123" fmla="*/ 513 h 1170"/>
              <a:gd name="T124" fmla="*/ 657 w 1169"/>
              <a:gd name="T125" fmla="*/ 901 h 1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69" h="1170">
                <a:moveTo>
                  <a:pt x="1055" y="596"/>
                </a:moveTo>
                <a:cubicBezTo>
                  <a:pt x="1101" y="580"/>
                  <a:pt x="1140" y="564"/>
                  <a:pt x="1169" y="551"/>
                </a:cubicBezTo>
                <a:cubicBezTo>
                  <a:pt x="1167" y="519"/>
                  <a:pt x="1163" y="487"/>
                  <a:pt x="1156" y="455"/>
                </a:cubicBezTo>
                <a:cubicBezTo>
                  <a:pt x="1155" y="452"/>
                  <a:pt x="1154" y="449"/>
                  <a:pt x="1153" y="446"/>
                </a:cubicBezTo>
                <a:cubicBezTo>
                  <a:pt x="1121" y="442"/>
                  <a:pt x="1080" y="438"/>
                  <a:pt x="1031" y="436"/>
                </a:cubicBezTo>
                <a:cubicBezTo>
                  <a:pt x="1022" y="409"/>
                  <a:pt x="1011" y="384"/>
                  <a:pt x="998" y="359"/>
                </a:cubicBezTo>
                <a:cubicBezTo>
                  <a:pt x="1030" y="322"/>
                  <a:pt x="1055" y="290"/>
                  <a:pt x="1074" y="263"/>
                </a:cubicBezTo>
                <a:cubicBezTo>
                  <a:pt x="1054" y="233"/>
                  <a:pt x="1032" y="206"/>
                  <a:pt x="1008" y="180"/>
                </a:cubicBezTo>
                <a:cubicBezTo>
                  <a:pt x="977" y="193"/>
                  <a:pt x="940" y="210"/>
                  <a:pt x="897" y="233"/>
                </a:cubicBezTo>
                <a:cubicBezTo>
                  <a:pt x="876" y="214"/>
                  <a:pt x="853" y="198"/>
                  <a:pt x="829" y="183"/>
                </a:cubicBezTo>
                <a:cubicBezTo>
                  <a:pt x="838" y="135"/>
                  <a:pt x="844" y="94"/>
                  <a:pt x="847" y="62"/>
                </a:cubicBezTo>
                <a:cubicBezTo>
                  <a:pt x="816" y="46"/>
                  <a:pt x="783" y="33"/>
                  <a:pt x="749" y="23"/>
                </a:cubicBezTo>
                <a:cubicBezTo>
                  <a:pt x="729" y="49"/>
                  <a:pt x="705" y="82"/>
                  <a:pt x="679" y="124"/>
                </a:cubicBezTo>
                <a:cubicBezTo>
                  <a:pt x="652" y="118"/>
                  <a:pt x="624" y="115"/>
                  <a:pt x="596" y="114"/>
                </a:cubicBezTo>
                <a:cubicBezTo>
                  <a:pt x="579" y="68"/>
                  <a:pt x="564" y="30"/>
                  <a:pt x="550" y="0"/>
                </a:cubicBezTo>
                <a:cubicBezTo>
                  <a:pt x="518" y="2"/>
                  <a:pt x="486" y="7"/>
                  <a:pt x="454" y="14"/>
                </a:cubicBezTo>
                <a:cubicBezTo>
                  <a:pt x="451" y="15"/>
                  <a:pt x="449" y="15"/>
                  <a:pt x="446" y="16"/>
                </a:cubicBezTo>
                <a:cubicBezTo>
                  <a:pt x="441" y="49"/>
                  <a:pt x="438" y="89"/>
                  <a:pt x="436" y="139"/>
                </a:cubicBezTo>
                <a:cubicBezTo>
                  <a:pt x="409" y="147"/>
                  <a:pt x="383" y="159"/>
                  <a:pt x="359" y="172"/>
                </a:cubicBezTo>
                <a:cubicBezTo>
                  <a:pt x="321" y="140"/>
                  <a:pt x="289" y="115"/>
                  <a:pt x="262" y="96"/>
                </a:cubicBezTo>
                <a:cubicBezTo>
                  <a:pt x="233" y="115"/>
                  <a:pt x="205" y="137"/>
                  <a:pt x="180" y="162"/>
                </a:cubicBezTo>
                <a:cubicBezTo>
                  <a:pt x="192" y="192"/>
                  <a:pt x="210" y="229"/>
                  <a:pt x="232" y="273"/>
                </a:cubicBezTo>
                <a:cubicBezTo>
                  <a:pt x="214" y="294"/>
                  <a:pt x="197" y="316"/>
                  <a:pt x="183" y="340"/>
                </a:cubicBezTo>
                <a:cubicBezTo>
                  <a:pt x="134" y="331"/>
                  <a:pt x="94" y="325"/>
                  <a:pt x="61" y="323"/>
                </a:cubicBezTo>
                <a:cubicBezTo>
                  <a:pt x="45" y="354"/>
                  <a:pt x="32" y="387"/>
                  <a:pt x="22" y="421"/>
                </a:cubicBezTo>
                <a:cubicBezTo>
                  <a:pt x="48" y="441"/>
                  <a:pt x="82" y="464"/>
                  <a:pt x="123" y="491"/>
                </a:cubicBezTo>
                <a:cubicBezTo>
                  <a:pt x="118" y="518"/>
                  <a:pt x="115" y="546"/>
                  <a:pt x="114" y="574"/>
                </a:cubicBezTo>
                <a:cubicBezTo>
                  <a:pt x="68" y="590"/>
                  <a:pt x="30" y="606"/>
                  <a:pt x="0" y="619"/>
                </a:cubicBezTo>
                <a:cubicBezTo>
                  <a:pt x="2" y="651"/>
                  <a:pt x="6" y="683"/>
                  <a:pt x="14" y="716"/>
                </a:cubicBezTo>
                <a:cubicBezTo>
                  <a:pt x="14" y="718"/>
                  <a:pt x="15" y="721"/>
                  <a:pt x="16" y="724"/>
                </a:cubicBezTo>
                <a:cubicBezTo>
                  <a:pt x="48" y="729"/>
                  <a:pt x="89" y="732"/>
                  <a:pt x="138" y="734"/>
                </a:cubicBezTo>
                <a:cubicBezTo>
                  <a:pt x="147" y="761"/>
                  <a:pt x="158" y="787"/>
                  <a:pt x="171" y="811"/>
                </a:cubicBezTo>
                <a:cubicBezTo>
                  <a:pt x="140" y="848"/>
                  <a:pt x="114" y="880"/>
                  <a:pt x="95" y="907"/>
                </a:cubicBezTo>
                <a:cubicBezTo>
                  <a:pt x="115" y="937"/>
                  <a:pt x="137" y="965"/>
                  <a:pt x="161" y="990"/>
                </a:cubicBezTo>
                <a:cubicBezTo>
                  <a:pt x="192" y="977"/>
                  <a:pt x="229" y="960"/>
                  <a:pt x="272" y="937"/>
                </a:cubicBezTo>
                <a:cubicBezTo>
                  <a:pt x="293" y="956"/>
                  <a:pt x="316" y="972"/>
                  <a:pt x="340" y="987"/>
                </a:cubicBezTo>
                <a:cubicBezTo>
                  <a:pt x="331" y="1035"/>
                  <a:pt x="325" y="1076"/>
                  <a:pt x="322" y="1109"/>
                </a:cubicBezTo>
                <a:cubicBezTo>
                  <a:pt x="354" y="1124"/>
                  <a:pt x="386" y="1137"/>
                  <a:pt x="420" y="1147"/>
                </a:cubicBezTo>
                <a:cubicBezTo>
                  <a:pt x="441" y="1121"/>
                  <a:pt x="464" y="1088"/>
                  <a:pt x="490" y="1046"/>
                </a:cubicBezTo>
                <a:cubicBezTo>
                  <a:pt x="517" y="1052"/>
                  <a:pt x="545" y="1055"/>
                  <a:pt x="574" y="1056"/>
                </a:cubicBezTo>
                <a:cubicBezTo>
                  <a:pt x="590" y="1102"/>
                  <a:pt x="605" y="1140"/>
                  <a:pt x="619" y="1170"/>
                </a:cubicBezTo>
                <a:cubicBezTo>
                  <a:pt x="651" y="1168"/>
                  <a:pt x="683" y="1163"/>
                  <a:pt x="715" y="1156"/>
                </a:cubicBezTo>
                <a:cubicBezTo>
                  <a:pt x="718" y="1155"/>
                  <a:pt x="721" y="1155"/>
                  <a:pt x="723" y="1154"/>
                </a:cubicBezTo>
                <a:cubicBezTo>
                  <a:pt x="728" y="1121"/>
                  <a:pt x="731" y="1081"/>
                  <a:pt x="733" y="1032"/>
                </a:cubicBezTo>
                <a:cubicBezTo>
                  <a:pt x="760" y="1023"/>
                  <a:pt x="786" y="1011"/>
                  <a:pt x="810" y="998"/>
                </a:cubicBezTo>
                <a:cubicBezTo>
                  <a:pt x="848" y="1030"/>
                  <a:pt x="880" y="1055"/>
                  <a:pt x="907" y="1074"/>
                </a:cubicBezTo>
                <a:cubicBezTo>
                  <a:pt x="936" y="1055"/>
                  <a:pt x="964" y="1033"/>
                  <a:pt x="989" y="1008"/>
                </a:cubicBezTo>
                <a:cubicBezTo>
                  <a:pt x="977" y="978"/>
                  <a:pt x="960" y="941"/>
                  <a:pt x="937" y="897"/>
                </a:cubicBezTo>
                <a:cubicBezTo>
                  <a:pt x="955" y="876"/>
                  <a:pt x="972" y="854"/>
                  <a:pt x="987" y="830"/>
                </a:cubicBezTo>
                <a:cubicBezTo>
                  <a:pt x="1035" y="839"/>
                  <a:pt x="1075" y="845"/>
                  <a:pt x="1108" y="848"/>
                </a:cubicBezTo>
                <a:cubicBezTo>
                  <a:pt x="1124" y="816"/>
                  <a:pt x="1137" y="783"/>
                  <a:pt x="1147" y="749"/>
                </a:cubicBezTo>
                <a:cubicBezTo>
                  <a:pt x="1121" y="729"/>
                  <a:pt x="1087" y="706"/>
                  <a:pt x="1046" y="679"/>
                </a:cubicBezTo>
                <a:cubicBezTo>
                  <a:pt x="1051" y="652"/>
                  <a:pt x="1055" y="624"/>
                  <a:pt x="1055" y="596"/>
                </a:cubicBezTo>
                <a:close/>
                <a:moveTo>
                  <a:pt x="657" y="901"/>
                </a:moveTo>
                <a:cubicBezTo>
                  <a:pt x="633" y="906"/>
                  <a:pt x="609" y="909"/>
                  <a:pt x="584" y="909"/>
                </a:cubicBezTo>
                <a:cubicBezTo>
                  <a:pt x="512" y="909"/>
                  <a:pt x="441" y="884"/>
                  <a:pt x="384" y="839"/>
                </a:cubicBezTo>
                <a:cubicBezTo>
                  <a:pt x="326" y="794"/>
                  <a:pt x="285" y="729"/>
                  <a:pt x="269" y="657"/>
                </a:cubicBezTo>
                <a:cubicBezTo>
                  <a:pt x="250" y="573"/>
                  <a:pt x="264" y="486"/>
                  <a:pt x="310" y="413"/>
                </a:cubicBezTo>
                <a:cubicBezTo>
                  <a:pt x="356" y="340"/>
                  <a:pt x="428" y="289"/>
                  <a:pt x="512" y="270"/>
                </a:cubicBezTo>
                <a:cubicBezTo>
                  <a:pt x="536" y="264"/>
                  <a:pt x="561" y="261"/>
                  <a:pt x="585" y="261"/>
                </a:cubicBezTo>
                <a:cubicBezTo>
                  <a:pt x="657" y="261"/>
                  <a:pt x="728" y="286"/>
                  <a:pt x="785" y="331"/>
                </a:cubicBezTo>
                <a:cubicBezTo>
                  <a:pt x="843" y="376"/>
                  <a:pt x="884" y="441"/>
                  <a:pt x="900" y="513"/>
                </a:cubicBezTo>
                <a:cubicBezTo>
                  <a:pt x="940" y="687"/>
                  <a:pt x="831" y="861"/>
                  <a:pt x="657" y="9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" name="Freeform 7"/>
          <p:cNvSpPr>
            <a:spLocks noEditPoints="1"/>
          </p:cNvSpPr>
          <p:nvPr/>
        </p:nvSpPr>
        <p:spPr bwMode="auto">
          <a:xfrm>
            <a:off x="1057851" y="2394936"/>
            <a:ext cx="2570335" cy="2572191"/>
          </a:xfrm>
          <a:custGeom>
            <a:avLst/>
            <a:gdLst>
              <a:gd name="T0" fmla="*/ 1055 w 1169"/>
              <a:gd name="T1" fmla="*/ 596 h 1170"/>
              <a:gd name="T2" fmla="*/ 1169 w 1169"/>
              <a:gd name="T3" fmla="*/ 551 h 1170"/>
              <a:gd name="T4" fmla="*/ 1156 w 1169"/>
              <a:gd name="T5" fmla="*/ 455 h 1170"/>
              <a:gd name="T6" fmla="*/ 1153 w 1169"/>
              <a:gd name="T7" fmla="*/ 446 h 1170"/>
              <a:gd name="T8" fmla="*/ 1031 w 1169"/>
              <a:gd name="T9" fmla="*/ 436 h 1170"/>
              <a:gd name="T10" fmla="*/ 998 w 1169"/>
              <a:gd name="T11" fmla="*/ 359 h 1170"/>
              <a:gd name="T12" fmla="*/ 1074 w 1169"/>
              <a:gd name="T13" fmla="*/ 263 h 1170"/>
              <a:gd name="T14" fmla="*/ 1008 w 1169"/>
              <a:gd name="T15" fmla="*/ 180 h 1170"/>
              <a:gd name="T16" fmla="*/ 897 w 1169"/>
              <a:gd name="T17" fmla="*/ 233 h 1170"/>
              <a:gd name="T18" fmla="*/ 829 w 1169"/>
              <a:gd name="T19" fmla="*/ 183 h 1170"/>
              <a:gd name="T20" fmla="*/ 847 w 1169"/>
              <a:gd name="T21" fmla="*/ 62 h 1170"/>
              <a:gd name="T22" fmla="*/ 749 w 1169"/>
              <a:gd name="T23" fmla="*/ 23 h 1170"/>
              <a:gd name="T24" fmla="*/ 679 w 1169"/>
              <a:gd name="T25" fmla="*/ 124 h 1170"/>
              <a:gd name="T26" fmla="*/ 596 w 1169"/>
              <a:gd name="T27" fmla="*/ 114 h 1170"/>
              <a:gd name="T28" fmla="*/ 550 w 1169"/>
              <a:gd name="T29" fmla="*/ 0 h 1170"/>
              <a:gd name="T30" fmla="*/ 454 w 1169"/>
              <a:gd name="T31" fmla="*/ 14 h 1170"/>
              <a:gd name="T32" fmla="*/ 446 w 1169"/>
              <a:gd name="T33" fmla="*/ 16 h 1170"/>
              <a:gd name="T34" fmla="*/ 436 w 1169"/>
              <a:gd name="T35" fmla="*/ 139 h 1170"/>
              <a:gd name="T36" fmla="*/ 359 w 1169"/>
              <a:gd name="T37" fmla="*/ 172 h 1170"/>
              <a:gd name="T38" fmla="*/ 262 w 1169"/>
              <a:gd name="T39" fmla="*/ 96 h 1170"/>
              <a:gd name="T40" fmla="*/ 180 w 1169"/>
              <a:gd name="T41" fmla="*/ 162 h 1170"/>
              <a:gd name="T42" fmla="*/ 232 w 1169"/>
              <a:gd name="T43" fmla="*/ 273 h 1170"/>
              <a:gd name="T44" fmla="*/ 183 w 1169"/>
              <a:gd name="T45" fmla="*/ 340 h 1170"/>
              <a:gd name="T46" fmla="*/ 61 w 1169"/>
              <a:gd name="T47" fmla="*/ 323 h 1170"/>
              <a:gd name="T48" fmla="*/ 22 w 1169"/>
              <a:gd name="T49" fmla="*/ 421 h 1170"/>
              <a:gd name="T50" fmla="*/ 123 w 1169"/>
              <a:gd name="T51" fmla="*/ 491 h 1170"/>
              <a:gd name="T52" fmla="*/ 114 w 1169"/>
              <a:gd name="T53" fmla="*/ 574 h 1170"/>
              <a:gd name="T54" fmla="*/ 0 w 1169"/>
              <a:gd name="T55" fmla="*/ 619 h 1170"/>
              <a:gd name="T56" fmla="*/ 14 w 1169"/>
              <a:gd name="T57" fmla="*/ 716 h 1170"/>
              <a:gd name="T58" fmla="*/ 16 w 1169"/>
              <a:gd name="T59" fmla="*/ 724 h 1170"/>
              <a:gd name="T60" fmla="*/ 138 w 1169"/>
              <a:gd name="T61" fmla="*/ 734 h 1170"/>
              <a:gd name="T62" fmla="*/ 171 w 1169"/>
              <a:gd name="T63" fmla="*/ 811 h 1170"/>
              <a:gd name="T64" fmla="*/ 95 w 1169"/>
              <a:gd name="T65" fmla="*/ 907 h 1170"/>
              <a:gd name="T66" fmla="*/ 161 w 1169"/>
              <a:gd name="T67" fmla="*/ 990 h 1170"/>
              <a:gd name="T68" fmla="*/ 272 w 1169"/>
              <a:gd name="T69" fmla="*/ 937 h 1170"/>
              <a:gd name="T70" fmla="*/ 340 w 1169"/>
              <a:gd name="T71" fmla="*/ 987 h 1170"/>
              <a:gd name="T72" fmla="*/ 322 w 1169"/>
              <a:gd name="T73" fmla="*/ 1109 h 1170"/>
              <a:gd name="T74" fmla="*/ 420 w 1169"/>
              <a:gd name="T75" fmla="*/ 1147 h 1170"/>
              <a:gd name="T76" fmla="*/ 490 w 1169"/>
              <a:gd name="T77" fmla="*/ 1046 h 1170"/>
              <a:gd name="T78" fmla="*/ 574 w 1169"/>
              <a:gd name="T79" fmla="*/ 1056 h 1170"/>
              <a:gd name="T80" fmla="*/ 619 w 1169"/>
              <a:gd name="T81" fmla="*/ 1170 h 1170"/>
              <a:gd name="T82" fmla="*/ 715 w 1169"/>
              <a:gd name="T83" fmla="*/ 1156 h 1170"/>
              <a:gd name="T84" fmla="*/ 723 w 1169"/>
              <a:gd name="T85" fmla="*/ 1154 h 1170"/>
              <a:gd name="T86" fmla="*/ 733 w 1169"/>
              <a:gd name="T87" fmla="*/ 1032 h 1170"/>
              <a:gd name="T88" fmla="*/ 810 w 1169"/>
              <a:gd name="T89" fmla="*/ 998 h 1170"/>
              <a:gd name="T90" fmla="*/ 907 w 1169"/>
              <a:gd name="T91" fmla="*/ 1074 h 1170"/>
              <a:gd name="T92" fmla="*/ 989 w 1169"/>
              <a:gd name="T93" fmla="*/ 1008 h 1170"/>
              <a:gd name="T94" fmla="*/ 937 w 1169"/>
              <a:gd name="T95" fmla="*/ 897 h 1170"/>
              <a:gd name="T96" fmla="*/ 987 w 1169"/>
              <a:gd name="T97" fmla="*/ 830 h 1170"/>
              <a:gd name="T98" fmla="*/ 1108 w 1169"/>
              <a:gd name="T99" fmla="*/ 848 h 1170"/>
              <a:gd name="T100" fmla="*/ 1147 w 1169"/>
              <a:gd name="T101" fmla="*/ 749 h 1170"/>
              <a:gd name="T102" fmla="*/ 1046 w 1169"/>
              <a:gd name="T103" fmla="*/ 679 h 1170"/>
              <a:gd name="T104" fmla="*/ 1055 w 1169"/>
              <a:gd name="T105" fmla="*/ 596 h 1170"/>
              <a:gd name="T106" fmla="*/ 657 w 1169"/>
              <a:gd name="T107" fmla="*/ 901 h 1170"/>
              <a:gd name="T108" fmla="*/ 584 w 1169"/>
              <a:gd name="T109" fmla="*/ 909 h 1170"/>
              <a:gd name="T110" fmla="*/ 384 w 1169"/>
              <a:gd name="T111" fmla="*/ 839 h 1170"/>
              <a:gd name="T112" fmla="*/ 269 w 1169"/>
              <a:gd name="T113" fmla="*/ 657 h 1170"/>
              <a:gd name="T114" fmla="*/ 310 w 1169"/>
              <a:gd name="T115" fmla="*/ 413 h 1170"/>
              <a:gd name="T116" fmla="*/ 512 w 1169"/>
              <a:gd name="T117" fmla="*/ 270 h 1170"/>
              <a:gd name="T118" fmla="*/ 585 w 1169"/>
              <a:gd name="T119" fmla="*/ 261 h 1170"/>
              <a:gd name="T120" fmla="*/ 785 w 1169"/>
              <a:gd name="T121" fmla="*/ 331 h 1170"/>
              <a:gd name="T122" fmla="*/ 900 w 1169"/>
              <a:gd name="T123" fmla="*/ 513 h 1170"/>
              <a:gd name="T124" fmla="*/ 657 w 1169"/>
              <a:gd name="T125" fmla="*/ 901 h 1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69" h="1170">
                <a:moveTo>
                  <a:pt x="1055" y="596"/>
                </a:moveTo>
                <a:cubicBezTo>
                  <a:pt x="1101" y="580"/>
                  <a:pt x="1140" y="564"/>
                  <a:pt x="1169" y="551"/>
                </a:cubicBezTo>
                <a:cubicBezTo>
                  <a:pt x="1167" y="519"/>
                  <a:pt x="1163" y="487"/>
                  <a:pt x="1156" y="455"/>
                </a:cubicBezTo>
                <a:cubicBezTo>
                  <a:pt x="1155" y="452"/>
                  <a:pt x="1154" y="449"/>
                  <a:pt x="1153" y="446"/>
                </a:cubicBezTo>
                <a:cubicBezTo>
                  <a:pt x="1121" y="442"/>
                  <a:pt x="1080" y="438"/>
                  <a:pt x="1031" y="436"/>
                </a:cubicBezTo>
                <a:cubicBezTo>
                  <a:pt x="1022" y="409"/>
                  <a:pt x="1011" y="384"/>
                  <a:pt x="998" y="359"/>
                </a:cubicBezTo>
                <a:cubicBezTo>
                  <a:pt x="1030" y="322"/>
                  <a:pt x="1055" y="290"/>
                  <a:pt x="1074" y="263"/>
                </a:cubicBezTo>
                <a:cubicBezTo>
                  <a:pt x="1054" y="233"/>
                  <a:pt x="1032" y="206"/>
                  <a:pt x="1008" y="180"/>
                </a:cubicBezTo>
                <a:cubicBezTo>
                  <a:pt x="977" y="193"/>
                  <a:pt x="940" y="210"/>
                  <a:pt x="897" y="233"/>
                </a:cubicBezTo>
                <a:cubicBezTo>
                  <a:pt x="876" y="214"/>
                  <a:pt x="853" y="198"/>
                  <a:pt x="829" y="183"/>
                </a:cubicBezTo>
                <a:cubicBezTo>
                  <a:pt x="838" y="135"/>
                  <a:pt x="844" y="94"/>
                  <a:pt x="847" y="62"/>
                </a:cubicBezTo>
                <a:cubicBezTo>
                  <a:pt x="816" y="46"/>
                  <a:pt x="783" y="33"/>
                  <a:pt x="749" y="23"/>
                </a:cubicBezTo>
                <a:cubicBezTo>
                  <a:pt x="729" y="49"/>
                  <a:pt x="705" y="82"/>
                  <a:pt x="679" y="124"/>
                </a:cubicBezTo>
                <a:cubicBezTo>
                  <a:pt x="652" y="118"/>
                  <a:pt x="624" y="115"/>
                  <a:pt x="596" y="114"/>
                </a:cubicBezTo>
                <a:cubicBezTo>
                  <a:pt x="579" y="68"/>
                  <a:pt x="564" y="30"/>
                  <a:pt x="550" y="0"/>
                </a:cubicBezTo>
                <a:cubicBezTo>
                  <a:pt x="518" y="2"/>
                  <a:pt x="486" y="7"/>
                  <a:pt x="454" y="14"/>
                </a:cubicBezTo>
                <a:cubicBezTo>
                  <a:pt x="451" y="15"/>
                  <a:pt x="449" y="15"/>
                  <a:pt x="446" y="16"/>
                </a:cubicBezTo>
                <a:cubicBezTo>
                  <a:pt x="441" y="49"/>
                  <a:pt x="438" y="89"/>
                  <a:pt x="436" y="139"/>
                </a:cubicBezTo>
                <a:cubicBezTo>
                  <a:pt x="409" y="147"/>
                  <a:pt x="383" y="159"/>
                  <a:pt x="359" y="172"/>
                </a:cubicBezTo>
                <a:cubicBezTo>
                  <a:pt x="321" y="140"/>
                  <a:pt x="289" y="115"/>
                  <a:pt x="262" y="96"/>
                </a:cubicBezTo>
                <a:cubicBezTo>
                  <a:pt x="233" y="115"/>
                  <a:pt x="205" y="137"/>
                  <a:pt x="180" y="162"/>
                </a:cubicBezTo>
                <a:cubicBezTo>
                  <a:pt x="192" y="192"/>
                  <a:pt x="210" y="229"/>
                  <a:pt x="232" y="273"/>
                </a:cubicBezTo>
                <a:cubicBezTo>
                  <a:pt x="214" y="294"/>
                  <a:pt x="197" y="316"/>
                  <a:pt x="183" y="340"/>
                </a:cubicBezTo>
                <a:cubicBezTo>
                  <a:pt x="134" y="331"/>
                  <a:pt x="94" y="325"/>
                  <a:pt x="61" y="323"/>
                </a:cubicBezTo>
                <a:cubicBezTo>
                  <a:pt x="45" y="354"/>
                  <a:pt x="32" y="387"/>
                  <a:pt x="22" y="421"/>
                </a:cubicBezTo>
                <a:cubicBezTo>
                  <a:pt x="48" y="441"/>
                  <a:pt x="82" y="464"/>
                  <a:pt x="123" y="491"/>
                </a:cubicBezTo>
                <a:cubicBezTo>
                  <a:pt x="118" y="518"/>
                  <a:pt x="115" y="546"/>
                  <a:pt x="114" y="574"/>
                </a:cubicBezTo>
                <a:cubicBezTo>
                  <a:pt x="68" y="590"/>
                  <a:pt x="30" y="606"/>
                  <a:pt x="0" y="619"/>
                </a:cubicBezTo>
                <a:cubicBezTo>
                  <a:pt x="2" y="651"/>
                  <a:pt x="6" y="683"/>
                  <a:pt x="14" y="716"/>
                </a:cubicBezTo>
                <a:cubicBezTo>
                  <a:pt x="14" y="718"/>
                  <a:pt x="15" y="721"/>
                  <a:pt x="16" y="724"/>
                </a:cubicBezTo>
                <a:cubicBezTo>
                  <a:pt x="48" y="729"/>
                  <a:pt x="89" y="732"/>
                  <a:pt x="138" y="734"/>
                </a:cubicBezTo>
                <a:cubicBezTo>
                  <a:pt x="147" y="761"/>
                  <a:pt x="158" y="787"/>
                  <a:pt x="171" y="811"/>
                </a:cubicBezTo>
                <a:cubicBezTo>
                  <a:pt x="140" y="848"/>
                  <a:pt x="114" y="880"/>
                  <a:pt x="95" y="907"/>
                </a:cubicBezTo>
                <a:cubicBezTo>
                  <a:pt x="115" y="937"/>
                  <a:pt x="137" y="965"/>
                  <a:pt x="161" y="990"/>
                </a:cubicBezTo>
                <a:cubicBezTo>
                  <a:pt x="192" y="977"/>
                  <a:pt x="229" y="960"/>
                  <a:pt x="272" y="937"/>
                </a:cubicBezTo>
                <a:cubicBezTo>
                  <a:pt x="293" y="956"/>
                  <a:pt x="316" y="972"/>
                  <a:pt x="340" y="987"/>
                </a:cubicBezTo>
                <a:cubicBezTo>
                  <a:pt x="331" y="1035"/>
                  <a:pt x="325" y="1076"/>
                  <a:pt x="322" y="1109"/>
                </a:cubicBezTo>
                <a:cubicBezTo>
                  <a:pt x="354" y="1124"/>
                  <a:pt x="386" y="1137"/>
                  <a:pt x="420" y="1147"/>
                </a:cubicBezTo>
                <a:cubicBezTo>
                  <a:pt x="441" y="1121"/>
                  <a:pt x="464" y="1088"/>
                  <a:pt x="490" y="1046"/>
                </a:cubicBezTo>
                <a:cubicBezTo>
                  <a:pt x="517" y="1052"/>
                  <a:pt x="545" y="1055"/>
                  <a:pt x="574" y="1056"/>
                </a:cubicBezTo>
                <a:cubicBezTo>
                  <a:pt x="590" y="1102"/>
                  <a:pt x="605" y="1140"/>
                  <a:pt x="619" y="1170"/>
                </a:cubicBezTo>
                <a:cubicBezTo>
                  <a:pt x="651" y="1168"/>
                  <a:pt x="683" y="1163"/>
                  <a:pt x="715" y="1156"/>
                </a:cubicBezTo>
                <a:cubicBezTo>
                  <a:pt x="718" y="1155"/>
                  <a:pt x="721" y="1155"/>
                  <a:pt x="723" y="1154"/>
                </a:cubicBezTo>
                <a:cubicBezTo>
                  <a:pt x="728" y="1121"/>
                  <a:pt x="731" y="1081"/>
                  <a:pt x="733" y="1032"/>
                </a:cubicBezTo>
                <a:cubicBezTo>
                  <a:pt x="760" y="1023"/>
                  <a:pt x="786" y="1011"/>
                  <a:pt x="810" y="998"/>
                </a:cubicBezTo>
                <a:cubicBezTo>
                  <a:pt x="848" y="1030"/>
                  <a:pt x="880" y="1055"/>
                  <a:pt x="907" y="1074"/>
                </a:cubicBezTo>
                <a:cubicBezTo>
                  <a:pt x="936" y="1055"/>
                  <a:pt x="964" y="1033"/>
                  <a:pt x="989" y="1008"/>
                </a:cubicBezTo>
                <a:cubicBezTo>
                  <a:pt x="977" y="978"/>
                  <a:pt x="960" y="941"/>
                  <a:pt x="937" y="897"/>
                </a:cubicBezTo>
                <a:cubicBezTo>
                  <a:pt x="955" y="876"/>
                  <a:pt x="972" y="854"/>
                  <a:pt x="987" y="830"/>
                </a:cubicBezTo>
                <a:cubicBezTo>
                  <a:pt x="1035" y="839"/>
                  <a:pt x="1075" y="845"/>
                  <a:pt x="1108" y="848"/>
                </a:cubicBezTo>
                <a:cubicBezTo>
                  <a:pt x="1124" y="816"/>
                  <a:pt x="1137" y="783"/>
                  <a:pt x="1147" y="749"/>
                </a:cubicBezTo>
                <a:cubicBezTo>
                  <a:pt x="1121" y="729"/>
                  <a:pt x="1087" y="706"/>
                  <a:pt x="1046" y="679"/>
                </a:cubicBezTo>
                <a:cubicBezTo>
                  <a:pt x="1051" y="652"/>
                  <a:pt x="1055" y="624"/>
                  <a:pt x="1055" y="596"/>
                </a:cubicBezTo>
                <a:close/>
                <a:moveTo>
                  <a:pt x="657" y="901"/>
                </a:moveTo>
                <a:cubicBezTo>
                  <a:pt x="633" y="906"/>
                  <a:pt x="609" y="909"/>
                  <a:pt x="584" y="909"/>
                </a:cubicBezTo>
                <a:cubicBezTo>
                  <a:pt x="512" y="909"/>
                  <a:pt x="441" y="884"/>
                  <a:pt x="384" y="839"/>
                </a:cubicBezTo>
                <a:cubicBezTo>
                  <a:pt x="326" y="794"/>
                  <a:pt x="285" y="729"/>
                  <a:pt x="269" y="657"/>
                </a:cubicBezTo>
                <a:cubicBezTo>
                  <a:pt x="250" y="573"/>
                  <a:pt x="264" y="486"/>
                  <a:pt x="310" y="413"/>
                </a:cubicBezTo>
                <a:cubicBezTo>
                  <a:pt x="356" y="340"/>
                  <a:pt x="428" y="289"/>
                  <a:pt x="512" y="270"/>
                </a:cubicBezTo>
                <a:cubicBezTo>
                  <a:pt x="536" y="264"/>
                  <a:pt x="561" y="261"/>
                  <a:pt x="585" y="261"/>
                </a:cubicBezTo>
                <a:cubicBezTo>
                  <a:pt x="657" y="261"/>
                  <a:pt x="728" y="286"/>
                  <a:pt x="785" y="331"/>
                </a:cubicBezTo>
                <a:cubicBezTo>
                  <a:pt x="843" y="376"/>
                  <a:pt x="884" y="441"/>
                  <a:pt x="900" y="513"/>
                </a:cubicBezTo>
                <a:cubicBezTo>
                  <a:pt x="940" y="687"/>
                  <a:pt x="831" y="861"/>
                  <a:pt x="657" y="9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716376" y="2222344"/>
            <a:ext cx="1085665" cy="1087521"/>
          </a:xfrm>
          <a:custGeom>
            <a:avLst/>
            <a:gdLst>
              <a:gd name="T0" fmla="*/ 338 w 494"/>
              <a:gd name="T1" fmla="*/ 112 h 494"/>
              <a:gd name="T2" fmla="*/ 494 w 494"/>
              <a:gd name="T3" fmla="*/ 26 h 494"/>
              <a:gd name="T4" fmla="*/ 494 w 494"/>
              <a:gd name="T5" fmla="*/ 26 h 494"/>
              <a:gd name="T6" fmla="*/ 494 w 494"/>
              <a:gd name="T7" fmla="*/ 25 h 494"/>
              <a:gd name="T8" fmla="*/ 494 w 494"/>
              <a:gd name="T9" fmla="*/ 25 h 494"/>
              <a:gd name="T10" fmla="*/ 494 w 494"/>
              <a:gd name="T11" fmla="*/ 25 h 494"/>
              <a:gd name="T12" fmla="*/ 296 w 494"/>
              <a:gd name="T13" fmla="*/ 8 h 494"/>
              <a:gd name="T14" fmla="*/ 313 w 494"/>
              <a:gd name="T15" fmla="*/ 18 h 494"/>
              <a:gd name="T16" fmla="*/ 329 w 494"/>
              <a:gd name="T17" fmla="*/ 28 h 494"/>
              <a:gd name="T18" fmla="*/ 327 w 494"/>
              <a:gd name="T19" fmla="*/ 29 h 494"/>
              <a:gd name="T20" fmla="*/ 321 w 494"/>
              <a:gd name="T21" fmla="*/ 31 h 494"/>
              <a:gd name="T22" fmla="*/ 298 w 494"/>
              <a:gd name="T23" fmla="*/ 40 h 494"/>
              <a:gd name="T24" fmla="*/ 290 w 494"/>
              <a:gd name="T25" fmla="*/ 44 h 494"/>
              <a:gd name="T26" fmla="*/ 278 w 494"/>
              <a:gd name="T27" fmla="*/ 50 h 494"/>
              <a:gd name="T28" fmla="*/ 266 w 494"/>
              <a:gd name="T29" fmla="*/ 56 h 494"/>
              <a:gd name="T30" fmla="*/ 240 w 494"/>
              <a:gd name="T31" fmla="*/ 70 h 494"/>
              <a:gd name="T32" fmla="*/ 228 w 494"/>
              <a:gd name="T33" fmla="*/ 78 h 494"/>
              <a:gd name="T34" fmla="*/ 215 w 494"/>
              <a:gd name="T35" fmla="*/ 86 h 494"/>
              <a:gd name="T36" fmla="*/ 190 w 494"/>
              <a:gd name="T37" fmla="*/ 105 h 494"/>
              <a:gd name="T38" fmla="*/ 177 w 494"/>
              <a:gd name="T39" fmla="*/ 115 h 494"/>
              <a:gd name="T40" fmla="*/ 165 w 494"/>
              <a:gd name="T41" fmla="*/ 125 h 494"/>
              <a:gd name="T42" fmla="*/ 119 w 494"/>
              <a:gd name="T43" fmla="*/ 172 h 494"/>
              <a:gd name="T44" fmla="*/ 49 w 494"/>
              <a:gd name="T45" fmla="*/ 279 h 494"/>
              <a:gd name="T46" fmla="*/ 12 w 494"/>
              <a:gd name="T47" fmla="*/ 385 h 494"/>
              <a:gd name="T48" fmla="*/ 1 w 494"/>
              <a:gd name="T49" fmla="*/ 464 h 494"/>
              <a:gd name="T50" fmla="*/ 0 w 494"/>
              <a:gd name="T51" fmla="*/ 486 h 494"/>
              <a:gd name="T52" fmla="*/ 0 w 494"/>
              <a:gd name="T53" fmla="*/ 494 h 494"/>
              <a:gd name="T54" fmla="*/ 51 w 494"/>
              <a:gd name="T55" fmla="*/ 494 h 494"/>
              <a:gd name="T56" fmla="*/ 51 w 494"/>
              <a:gd name="T57" fmla="*/ 487 h 494"/>
              <a:gd name="T58" fmla="*/ 52 w 494"/>
              <a:gd name="T59" fmla="*/ 467 h 494"/>
              <a:gd name="T60" fmla="*/ 62 w 494"/>
              <a:gd name="T61" fmla="*/ 396 h 494"/>
              <a:gd name="T62" fmla="*/ 95 w 494"/>
              <a:gd name="T63" fmla="*/ 302 h 494"/>
              <a:gd name="T64" fmla="*/ 158 w 494"/>
              <a:gd name="T65" fmla="*/ 205 h 494"/>
              <a:gd name="T66" fmla="*/ 199 w 494"/>
              <a:gd name="T67" fmla="*/ 164 h 494"/>
              <a:gd name="T68" fmla="*/ 210 w 494"/>
              <a:gd name="T69" fmla="*/ 154 h 494"/>
              <a:gd name="T70" fmla="*/ 221 w 494"/>
              <a:gd name="T71" fmla="*/ 145 h 494"/>
              <a:gd name="T72" fmla="*/ 244 w 494"/>
              <a:gd name="T73" fmla="*/ 128 h 494"/>
              <a:gd name="T74" fmla="*/ 255 w 494"/>
              <a:gd name="T75" fmla="*/ 121 h 494"/>
              <a:gd name="T76" fmla="*/ 266 w 494"/>
              <a:gd name="T77" fmla="*/ 114 h 494"/>
              <a:gd name="T78" fmla="*/ 289 w 494"/>
              <a:gd name="T79" fmla="*/ 101 h 494"/>
              <a:gd name="T80" fmla="*/ 300 w 494"/>
              <a:gd name="T81" fmla="*/ 95 h 494"/>
              <a:gd name="T82" fmla="*/ 311 w 494"/>
              <a:gd name="T83" fmla="*/ 90 h 494"/>
              <a:gd name="T84" fmla="*/ 318 w 494"/>
              <a:gd name="T85" fmla="*/ 87 h 494"/>
              <a:gd name="T86" fmla="*/ 338 w 494"/>
              <a:gd name="T87" fmla="*/ 79 h 494"/>
              <a:gd name="T88" fmla="*/ 344 w 494"/>
              <a:gd name="T89" fmla="*/ 77 h 494"/>
              <a:gd name="T90" fmla="*/ 346 w 494"/>
              <a:gd name="T91" fmla="*/ 76 h 494"/>
              <a:gd name="T92" fmla="*/ 342 w 494"/>
              <a:gd name="T93" fmla="*/ 94 h 494"/>
              <a:gd name="T94" fmla="*/ 338 w 494"/>
              <a:gd name="T95" fmla="*/ 112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94" h="494">
                <a:moveTo>
                  <a:pt x="338" y="112"/>
                </a:moveTo>
                <a:cubicBezTo>
                  <a:pt x="380" y="75"/>
                  <a:pt x="433" y="44"/>
                  <a:pt x="494" y="26"/>
                </a:cubicBezTo>
                <a:cubicBezTo>
                  <a:pt x="494" y="26"/>
                  <a:pt x="494" y="26"/>
                  <a:pt x="494" y="26"/>
                </a:cubicBezTo>
                <a:cubicBezTo>
                  <a:pt x="494" y="25"/>
                  <a:pt x="494" y="25"/>
                  <a:pt x="494" y="25"/>
                </a:cubicBezTo>
                <a:cubicBezTo>
                  <a:pt x="494" y="25"/>
                  <a:pt x="494" y="25"/>
                  <a:pt x="494" y="25"/>
                </a:cubicBezTo>
                <a:cubicBezTo>
                  <a:pt x="494" y="25"/>
                  <a:pt x="494" y="25"/>
                  <a:pt x="494" y="25"/>
                </a:cubicBezTo>
                <a:cubicBezTo>
                  <a:pt x="433" y="7"/>
                  <a:pt x="366" y="0"/>
                  <a:pt x="296" y="8"/>
                </a:cubicBezTo>
                <a:cubicBezTo>
                  <a:pt x="296" y="8"/>
                  <a:pt x="305" y="13"/>
                  <a:pt x="313" y="18"/>
                </a:cubicBezTo>
                <a:cubicBezTo>
                  <a:pt x="321" y="23"/>
                  <a:pt x="329" y="28"/>
                  <a:pt x="329" y="28"/>
                </a:cubicBezTo>
                <a:cubicBezTo>
                  <a:pt x="329" y="28"/>
                  <a:pt x="328" y="28"/>
                  <a:pt x="327" y="29"/>
                </a:cubicBezTo>
                <a:cubicBezTo>
                  <a:pt x="325" y="29"/>
                  <a:pt x="323" y="30"/>
                  <a:pt x="321" y="31"/>
                </a:cubicBezTo>
                <a:cubicBezTo>
                  <a:pt x="315" y="34"/>
                  <a:pt x="307" y="36"/>
                  <a:pt x="298" y="40"/>
                </a:cubicBezTo>
                <a:cubicBezTo>
                  <a:pt x="296" y="42"/>
                  <a:pt x="293" y="43"/>
                  <a:pt x="290" y="44"/>
                </a:cubicBezTo>
                <a:cubicBezTo>
                  <a:pt x="286" y="46"/>
                  <a:pt x="282" y="48"/>
                  <a:pt x="278" y="50"/>
                </a:cubicBezTo>
                <a:cubicBezTo>
                  <a:pt x="274" y="52"/>
                  <a:pt x="270" y="54"/>
                  <a:pt x="266" y="56"/>
                </a:cubicBezTo>
                <a:cubicBezTo>
                  <a:pt x="257" y="60"/>
                  <a:pt x="249" y="65"/>
                  <a:pt x="240" y="70"/>
                </a:cubicBezTo>
                <a:cubicBezTo>
                  <a:pt x="236" y="72"/>
                  <a:pt x="232" y="75"/>
                  <a:pt x="228" y="78"/>
                </a:cubicBezTo>
                <a:cubicBezTo>
                  <a:pt x="223" y="81"/>
                  <a:pt x="219" y="83"/>
                  <a:pt x="215" y="86"/>
                </a:cubicBezTo>
                <a:cubicBezTo>
                  <a:pt x="207" y="92"/>
                  <a:pt x="198" y="98"/>
                  <a:pt x="190" y="105"/>
                </a:cubicBezTo>
                <a:cubicBezTo>
                  <a:pt x="186" y="108"/>
                  <a:pt x="181" y="111"/>
                  <a:pt x="177" y="115"/>
                </a:cubicBezTo>
                <a:cubicBezTo>
                  <a:pt x="173" y="118"/>
                  <a:pt x="169" y="122"/>
                  <a:pt x="165" y="125"/>
                </a:cubicBezTo>
                <a:cubicBezTo>
                  <a:pt x="149" y="140"/>
                  <a:pt x="133" y="155"/>
                  <a:pt x="119" y="172"/>
                </a:cubicBezTo>
                <a:cubicBezTo>
                  <a:pt x="91" y="205"/>
                  <a:pt x="67" y="242"/>
                  <a:pt x="49" y="279"/>
                </a:cubicBezTo>
                <a:cubicBezTo>
                  <a:pt x="31" y="316"/>
                  <a:pt x="19" y="353"/>
                  <a:pt x="12" y="385"/>
                </a:cubicBezTo>
                <a:cubicBezTo>
                  <a:pt x="5" y="417"/>
                  <a:pt x="2" y="445"/>
                  <a:pt x="1" y="464"/>
                </a:cubicBezTo>
                <a:cubicBezTo>
                  <a:pt x="0" y="473"/>
                  <a:pt x="0" y="481"/>
                  <a:pt x="0" y="486"/>
                </a:cubicBezTo>
                <a:cubicBezTo>
                  <a:pt x="0" y="491"/>
                  <a:pt x="0" y="494"/>
                  <a:pt x="0" y="494"/>
                </a:cubicBezTo>
                <a:cubicBezTo>
                  <a:pt x="51" y="494"/>
                  <a:pt x="51" y="494"/>
                  <a:pt x="51" y="494"/>
                </a:cubicBezTo>
                <a:cubicBezTo>
                  <a:pt x="51" y="494"/>
                  <a:pt x="51" y="491"/>
                  <a:pt x="51" y="487"/>
                </a:cubicBezTo>
                <a:cubicBezTo>
                  <a:pt x="51" y="482"/>
                  <a:pt x="51" y="475"/>
                  <a:pt x="52" y="467"/>
                </a:cubicBezTo>
                <a:cubicBezTo>
                  <a:pt x="53" y="450"/>
                  <a:pt x="55" y="425"/>
                  <a:pt x="62" y="396"/>
                </a:cubicBezTo>
                <a:cubicBezTo>
                  <a:pt x="68" y="368"/>
                  <a:pt x="79" y="335"/>
                  <a:pt x="95" y="302"/>
                </a:cubicBezTo>
                <a:cubicBezTo>
                  <a:pt x="111" y="269"/>
                  <a:pt x="132" y="235"/>
                  <a:pt x="158" y="205"/>
                </a:cubicBezTo>
                <a:cubicBezTo>
                  <a:pt x="171" y="190"/>
                  <a:pt x="185" y="177"/>
                  <a:pt x="199" y="164"/>
                </a:cubicBezTo>
                <a:cubicBezTo>
                  <a:pt x="203" y="160"/>
                  <a:pt x="206" y="157"/>
                  <a:pt x="210" y="154"/>
                </a:cubicBezTo>
                <a:cubicBezTo>
                  <a:pt x="213" y="151"/>
                  <a:pt x="217" y="148"/>
                  <a:pt x="221" y="145"/>
                </a:cubicBezTo>
                <a:cubicBezTo>
                  <a:pt x="228" y="139"/>
                  <a:pt x="236" y="134"/>
                  <a:pt x="244" y="128"/>
                </a:cubicBezTo>
                <a:cubicBezTo>
                  <a:pt x="247" y="126"/>
                  <a:pt x="251" y="123"/>
                  <a:pt x="255" y="121"/>
                </a:cubicBezTo>
                <a:cubicBezTo>
                  <a:pt x="259" y="119"/>
                  <a:pt x="263" y="116"/>
                  <a:pt x="266" y="114"/>
                </a:cubicBezTo>
                <a:cubicBezTo>
                  <a:pt x="274" y="110"/>
                  <a:pt x="281" y="105"/>
                  <a:pt x="289" y="101"/>
                </a:cubicBezTo>
                <a:cubicBezTo>
                  <a:pt x="293" y="99"/>
                  <a:pt x="297" y="97"/>
                  <a:pt x="300" y="95"/>
                </a:cubicBezTo>
                <a:cubicBezTo>
                  <a:pt x="304" y="94"/>
                  <a:pt x="308" y="92"/>
                  <a:pt x="311" y="90"/>
                </a:cubicBezTo>
                <a:cubicBezTo>
                  <a:pt x="314" y="89"/>
                  <a:pt x="316" y="88"/>
                  <a:pt x="318" y="87"/>
                </a:cubicBezTo>
                <a:cubicBezTo>
                  <a:pt x="327" y="84"/>
                  <a:pt x="334" y="81"/>
                  <a:pt x="338" y="79"/>
                </a:cubicBezTo>
                <a:cubicBezTo>
                  <a:pt x="341" y="78"/>
                  <a:pt x="343" y="77"/>
                  <a:pt x="344" y="77"/>
                </a:cubicBezTo>
                <a:cubicBezTo>
                  <a:pt x="345" y="77"/>
                  <a:pt x="346" y="76"/>
                  <a:pt x="346" y="76"/>
                </a:cubicBezTo>
                <a:cubicBezTo>
                  <a:pt x="346" y="76"/>
                  <a:pt x="344" y="85"/>
                  <a:pt x="342" y="94"/>
                </a:cubicBezTo>
                <a:cubicBezTo>
                  <a:pt x="340" y="103"/>
                  <a:pt x="338" y="112"/>
                  <a:pt x="338" y="11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4815922" y="4417799"/>
            <a:ext cx="360032" cy="1258258"/>
          </a:xfrm>
          <a:custGeom>
            <a:avLst/>
            <a:gdLst>
              <a:gd name="T0" fmla="*/ 49 w 163"/>
              <a:gd name="T1" fmla="*/ 401 h 572"/>
              <a:gd name="T2" fmla="*/ 0 w 163"/>
              <a:gd name="T3" fmla="*/ 572 h 572"/>
              <a:gd name="T4" fmla="*/ 0 w 163"/>
              <a:gd name="T5" fmla="*/ 572 h 572"/>
              <a:gd name="T6" fmla="*/ 0 w 163"/>
              <a:gd name="T7" fmla="*/ 572 h 572"/>
              <a:gd name="T8" fmla="*/ 0 w 163"/>
              <a:gd name="T9" fmla="*/ 572 h 572"/>
              <a:gd name="T10" fmla="*/ 0 w 163"/>
              <a:gd name="T11" fmla="*/ 572 h 572"/>
              <a:gd name="T12" fmla="*/ 152 w 163"/>
              <a:gd name="T13" fmla="*/ 445 h 572"/>
              <a:gd name="T14" fmla="*/ 133 w 163"/>
              <a:gd name="T15" fmla="*/ 450 h 572"/>
              <a:gd name="T16" fmla="*/ 114 w 163"/>
              <a:gd name="T17" fmla="*/ 454 h 572"/>
              <a:gd name="T18" fmla="*/ 118 w 163"/>
              <a:gd name="T19" fmla="*/ 446 h 572"/>
              <a:gd name="T20" fmla="*/ 128 w 163"/>
              <a:gd name="T21" fmla="*/ 423 h 572"/>
              <a:gd name="T22" fmla="*/ 129 w 163"/>
              <a:gd name="T23" fmla="*/ 420 h 572"/>
              <a:gd name="T24" fmla="*/ 131 w 163"/>
              <a:gd name="T25" fmla="*/ 416 h 572"/>
              <a:gd name="T26" fmla="*/ 137 w 163"/>
              <a:gd name="T27" fmla="*/ 396 h 572"/>
              <a:gd name="T28" fmla="*/ 144 w 163"/>
              <a:gd name="T29" fmla="*/ 375 h 572"/>
              <a:gd name="T30" fmla="*/ 147 w 163"/>
              <a:gd name="T31" fmla="*/ 364 h 572"/>
              <a:gd name="T32" fmla="*/ 150 w 163"/>
              <a:gd name="T33" fmla="*/ 353 h 572"/>
              <a:gd name="T34" fmla="*/ 158 w 163"/>
              <a:gd name="T35" fmla="*/ 305 h 572"/>
              <a:gd name="T36" fmla="*/ 162 w 163"/>
              <a:gd name="T37" fmla="*/ 256 h 572"/>
              <a:gd name="T38" fmla="*/ 155 w 163"/>
              <a:gd name="T39" fmla="*/ 158 h 572"/>
              <a:gd name="T40" fmla="*/ 134 w 163"/>
              <a:gd name="T41" fmla="*/ 76 h 572"/>
              <a:gd name="T42" fmla="*/ 110 w 163"/>
              <a:gd name="T43" fmla="*/ 20 h 572"/>
              <a:gd name="T44" fmla="*/ 102 w 163"/>
              <a:gd name="T45" fmla="*/ 5 h 572"/>
              <a:gd name="T46" fmla="*/ 100 w 163"/>
              <a:gd name="T47" fmla="*/ 0 h 572"/>
              <a:gd name="T48" fmla="*/ 55 w 163"/>
              <a:gd name="T49" fmla="*/ 25 h 572"/>
              <a:gd name="T50" fmla="*/ 58 w 163"/>
              <a:gd name="T51" fmla="*/ 30 h 572"/>
              <a:gd name="T52" fmla="*/ 65 w 163"/>
              <a:gd name="T53" fmla="*/ 43 h 572"/>
              <a:gd name="T54" fmla="*/ 86 w 163"/>
              <a:gd name="T55" fmla="*/ 93 h 572"/>
              <a:gd name="T56" fmla="*/ 111 w 163"/>
              <a:gd name="T57" fmla="*/ 254 h 572"/>
              <a:gd name="T58" fmla="*/ 108 w 163"/>
              <a:gd name="T59" fmla="*/ 299 h 572"/>
              <a:gd name="T60" fmla="*/ 100 w 163"/>
              <a:gd name="T61" fmla="*/ 341 h 572"/>
              <a:gd name="T62" fmla="*/ 98 w 163"/>
              <a:gd name="T63" fmla="*/ 351 h 572"/>
              <a:gd name="T64" fmla="*/ 95 w 163"/>
              <a:gd name="T65" fmla="*/ 361 h 572"/>
              <a:gd name="T66" fmla="*/ 89 w 163"/>
              <a:gd name="T67" fmla="*/ 380 h 572"/>
              <a:gd name="T68" fmla="*/ 83 w 163"/>
              <a:gd name="T69" fmla="*/ 397 h 572"/>
              <a:gd name="T70" fmla="*/ 81 w 163"/>
              <a:gd name="T71" fmla="*/ 401 h 572"/>
              <a:gd name="T72" fmla="*/ 80 w 163"/>
              <a:gd name="T73" fmla="*/ 405 h 572"/>
              <a:gd name="T74" fmla="*/ 72 w 163"/>
              <a:gd name="T75" fmla="*/ 424 h 572"/>
              <a:gd name="T76" fmla="*/ 68 w 163"/>
              <a:gd name="T77" fmla="*/ 432 h 572"/>
              <a:gd name="T78" fmla="*/ 59 w 163"/>
              <a:gd name="T79" fmla="*/ 416 h 572"/>
              <a:gd name="T80" fmla="*/ 52 w 163"/>
              <a:gd name="T81" fmla="*/ 406 h 572"/>
              <a:gd name="T82" fmla="*/ 49 w 163"/>
              <a:gd name="T83" fmla="*/ 401 h 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63" h="572">
                <a:moveTo>
                  <a:pt x="49" y="401"/>
                </a:moveTo>
                <a:cubicBezTo>
                  <a:pt x="45" y="457"/>
                  <a:pt x="29" y="516"/>
                  <a:pt x="0" y="572"/>
                </a:cubicBezTo>
                <a:cubicBezTo>
                  <a:pt x="0" y="572"/>
                  <a:pt x="0" y="572"/>
                  <a:pt x="0" y="572"/>
                </a:cubicBezTo>
                <a:cubicBezTo>
                  <a:pt x="0" y="572"/>
                  <a:pt x="0" y="572"/>
                  <a:pt x="0" y="572"/>
                </a:cubicBezTo>
                <a:cubicBezTo>
                  <a:pt x="0" y="572"/>
                  <a:pt x="0" y="572"/>
                  <a:pt x="0" y="572"/>
                </a:cubicBezTo>
                <a:cubicBezTo>
                  <a:pt x="0" y="572"/>
                  <a:pt x="0" y="572"/>
                  <a:pt x="0" y="572"/>
                </a:cubicBezTo>
                <a:cubicBezTo>
                  <a:pt x="55" y="543"/>
                  <a:pt x="108" y="500"/>
                  <a:pt x="152" y="445"/>
                </a:cubicBezTo>
                <a:cubicBezTo>
                  <a:pt x="152" y="445"/>
                  <a:pt x="142" y="448"/>
                  <a:pt x="133" y="450"/>
                </a:cubicBezTo>
                <a:cubicBezTo>
                  <a:pt x="123" y="452"/>
                  <a:pt x="114" y="454"/>
                  <a:pt x="114" y="454"/>
                </a:cubicBezTo>
                <a:cubicBezTo>
                  <a:pt x="114" y="454"/>
                  <a:pt x="116" y="451"/>
                  <a:pt x="118" y="446"/>
                </a:cubicBezTo>
                <a:cubicBezTo>
                  <a:pt x="121" y="440"/>
                  <a:pt x="124" y="433"/>
                  <a:pt x="128" y="423"/>
                </a:cubicBezTo>
                <a:cubicBezTo>
                  <a:pt x="128" y="422"/>
                  <a:pt x="129" y="421"/>
                  <a:pt x="129" y="420"/>
                </a:cubicBezTo>
                <a:cubicBezTo>
                  <a:pt x="130" y="418"/>
                  <a:pt x="130" y="417"/>
                  <a:pt x="131" y="416"/>
                </a:cubicBezTo>
                <a:cubicBezTo>
                  <a:pt x="133" y="409"/>
                  <a:pt x="135" y="403"/>
                  <a:pt x="137" y="396"/>
                </a:cubicBezTo>
                <a:cubicBezTo>
                  <a:pt x="140" y="389"/>
                  <a:pt x="142" y="382"/>
                  <a:pt x="144" y="375"/>
                </a:cubicBezTo>
                <a:cubicBezTo>
                  <a:pt x="145" y="371"/>
                  <a:pt x="146" y="368"/>
                  <a:pt x="147" y="364"/>
                </a:cubicBezTo>
                <a:cubicBezTo>
                  <a:pt x="148" y="360"/>
                  <a:pt x="149" y="356"/>
                  <a:pt x="150" y="353"/>
                </a:cubicBezTo>
                <a:cubicBezTo>
                  <a:pt x="153" y="337"/>
                  <a:pt x="156" y="321"/>
                  <a:pt x="158" y="305"/>
                </a:cubicBezTo>
                <a:cubicBezTo>
                  <a:pt x="160" y="289"/>
                  <a:pt x="162" y="272"/>
                  <a:pt x="162" y="256"/>
                </a:cubicBezTo>
                <a:cubicBezTo>
                  <a:pt x="163" y="222"/>
                  <a:pt x="161" y="189"/>
                  <a:pt x="155" y="158"/>
                </a:cubicBezTo>
                <a:cubicBezTo>
                  <a:pt x="150" y="127"/>
                  <a:pt x="142" y="99"/>
                  <a:pt x="134" y="76"/>
                </a:cubicBezTo>
                <a:cubicBezTo>
                  <a:pt x="125" y="52"/>
                  <a:pt x="117" y="33"/>
                  <a:pt x="110" y="20"/>
                </a:cubicBezTo>
                <a:cubicBezTo>
                  <a:pt x="107" y="14"/>
                  <a:pt x="104" y="9"/>
                  <a:pt x="102" y="5"/>
                </a:cubicBezTo>
                <a:cubicBezTo>
                  <a:pt x="101" y="2"/>
                  <a:pt x="100" y="0"/>
                  <a:pt x="100" y="0"/>
                </a:cubicBezTo>
                <a:cubicBezTo>
                  <a:pt x="55" y="25"/>
                  <a:pt x="55" y="25"/>
                  <a:pt x="55" y="25"/>
                </a:cubicBezTo>
                <a:cubicBezTo>
                  <a:pt x="55" y="25"/>
                  <a:pt x="56" y="26"/>
                  <a:pt x="58" y="30"/>
                </a:cubicBezTo>
                <a:cubicBezTo>
                  <a:pt x="59" y="33"/>
                  <a:pt x="62" y="37"/>
                  <a:pt x="65" y="43"/>
                </a:cubicBezTo>
                <a:cubicBezTo>
                  <a:pt x="70" y="55"/>
                  <a:pt x="78" y="72"/>
                  <a:pt x="86" y="93"/>
                </a:cubicBezTo>
                <a:cubicBezTo>
                  <a:pt x="101" y="135"/>
                  <a:pt x="113" y="194"/>
                  <a:pt x="111" y="254"/>
                </a:cubicBezTo>
                <a:cubicBezTo>
                  <a:pt x="111" y="269"/>
                  <a:pt x="109" y="284"/>
                  <a:pt x="108" y="299"/>
                </a:cubicBezTo>
                <a:cubicBezTo>
                  <a:pt x="106" y="313"/>
                  <a:pt x="103" y="327"/>
                  <a:pt x="100" y="341"/>
                </a:cubicBezTo>
                <a:cubicBezTo>
                  <a:pt x="99" y="344"/>
                  <a:pt x="98" y="348"/>
                  <a:pt x="98" y="351"/>
                </a:cubicBezTo>
                <a:cubicBezTo>
                  <a:pt x="97" y="354"/>
                  <a:pt x="96" y="358"/>
                  <a:pt x="95" y="361"/>
                </a:cubicBezTo>
                <a:cubicBezTo>
                  <a:pt x="93" y="368"/>
                  <a:pt x="91" y="374"/>
                  <a:pt x="89" y="380"/>
                </a:cubicBezTo>
                <a:cubicBezTo>
                  <a:pt x="87" y="386"/>
                  <a:pt x="85" y="392"/>
                  <a:pt x="83" y="397"/>
                </a:cubicBezTo>
                <a:cubicBezTo>
                  <a:pt x="82" y="399"/>
                  <a:pt x="82" y="400"/>
                  <a:pt x="81" y="401"/>
                </a:cubicBezTo>
                <a:cubicBezTo>
                  <a:pt x="81" y="402"/>
                  <a:pt x="81" y="403"/>
                  <a:pt x="80" y="405"/>
                </a:cubicBezTo>
                <a:cubicBezTo>
                  <a:pt x="77" y="413"/>
                  <a:pt x="74" y="420"/>
                  <a:pt x="72" y="424"/>
                </a:cubicBezTo>
                <a:cubicBezTo>
                  <a:pt x="69" y="429"/>
                  <a:pt x="68" y="432"/>
                  <a:pt x="68" y="432"/>
                </a:cubicBezTo>
                <a:cubicBezTo>
                  <a:pt x="68" y="432"/>
                  <a:pt x="64" y="424"/>
                  <a:pt x="59" y="416"/>
                </a:cubicBezTo>
                <a:cubicBezTo>
                  <a:pt x="56" y="413"/>
                  <a:pt x="54" y="409"/>
                  <a:pt x="52" y="406"/>
                </a:cubicBezTo>
                <a:cubicBezTo>
                  <a:pt x="50" y="403"/>
                  <a:pt x="49" y="401"/>
                  <a:pt x="49" y="40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245321" y="2545371"/>
            <a:ext cx="358177" cy="1263825"/>
          </a:xfrm>
          <a:custGeom>
            <a:avLst/>
            <a:gdLst>
              <a:gd name="T0" fmla="*/ 152 w 163"/>
              <a:gd name="T1" fmla="*/ 128 h 574"/>
              <a:gd name="T2" fmla="*/ 0 w 163"/>
              <a:gd name="T3" fmla="*/ 1 h 574"/>
              <a:gd name="T4" fmla="*/ 0 w 163"/>
              <a:gd name="T5" fmla="*/ 0 h 574"/>
              <a:gd name="T6" fmla="*/ 0 w 163"/>
              <a:gd name="T7" fmla="*/ 0 h 574"/>
              <a:gd name="T8" fmla="*/ 0 w 163"/>
              <a:gd name="T9" fmla="*/ 0 h 574"/>
              <a:gd name="T10" fmla="*/ 0 w 163"/>
              <a:gd name="T11" fmla="*/ 1 h 574"/>
              <a:gd name="T12" fmla="*/ 49 w 163"/>
              <a:gd name="T13" fmla="*/ 171 h 574"/>
              <a:gd name="T14" fmla="*/ 59 w 163"/>
              <a:gd name="T15" fmla="*/ 156 h 574"/>
              <a:gd name="T16" fmla="*/ 68 w 163"/>
              <a:gd name="T17" fmla="*/ 141 h 574"/>
              <a:gd name="T18" fmla="*/ 72 w 163"/>
              <a:gd name="T19" fmla="*/ 148 h 574"/>
              <a:gd name="T20" fmla="*/ 80 w 163"/>
              <a:gd name="T21" fmla="*/ 168 h 574"/>
              <a:gd name="T22" fmla="*/ 82 w 163"/>
              <a:gd name="T23" fmla="*/ 171 h 574"/>
              <a:gd name="T24" fmla="*/ 83 w 163"/>
              <a:gd name="T25" fmla="*/ 175 h 574"/>
              <a:gd name="T26" fmla="*/ 89 w 163"/>
              <a:gd name="T27" fmla="*/ 193 h 574"/>
              <a:gd name="T28" fmla="*/ 95 w 163"/>
              <a:gd name="T29" fmla="*/ 212 h 574"/>
              <a:gd name="T30" fmla="*/ 98 w 163"/>
              <a:gd name="T31" fmla="*/ 221 h 574"/>
              <a:gd name="T32" fmla="*/ 100 w 163"/>
              <a:gd name="T33" fmla="*/ 232 h 574"/>
              <a:gd name="T34" fmla="*/ 108 w 163"/>
              <a:gd name="T35" fmla="*/ 274 h 574"/>
              <a:gd name="T36" fmla="*/ 111 w 163"/>
              <a:gd name="T37" fmla="*/ 319 h 574"/>
              <a:gd name="T38" fmla="*/ 86 w 163"/>
              <a:gd name="T39" fmla="*/ 481 h 574"/>
              <a:gd name="T40" fmla="*/ 64 w 163"/>
              <a:gd name="T41" fmla="*/ 530 h 574"/>
              <a:gd name="T42" fmla="*/ 57 w 163"/>
              <a:gd name="T43" fmla="*/ 544 h 574"/>
              <a:gd name="T44" fmla="*/ 55 w 163"/>
              <a:gd name="T45" fmla="*/ 549 h 574"/>
              <a:gd name="T46" fmla="*/ 99 w 163"/>
              <a:gd name="T47" fmla="*/ 574 h 574"/>
              <a:gd name="T48" fmla="*/ 102 w 163"/>
              <a:gd name="T49" fmla="*/ 568 h 574"/>
              <a:gd name="T50" fmla="*/ 110 w 163"/>
              <a:gd name="T51" fmla="*/ 553 h 574"/>
              <a:gd name="T52" fmla="*/ 134 w 163"/>
              <a:gd name="T53" fmla="*/ 498 h 574"/>
              <a:gd name="T54" fmla="*/ 155 w 163"/>
              <a:gd name="T55" fmla="*/ 415 h 574"/>
              <a:gd name="T56" fmla="*/ 161 w 163"/>
              <a:gd name="T57" fmla="*/ 367 h 574"/>
              <a:gd name="T58" fmla="*/ 162 w 163"/>
              <a:gd name="T59" fmla="*/ 317 h 574"/>
              <a:gd name="T60" fmla="*/ 158 w 163"/>
              <a:gd name="T61" fmla="*/ 268 h 574"/>
              <a:gd name="T62" fmla="*/ 150 w 163"/>
              <a:gd name="T63" fmla="*/ 220 h 574"/>
              <a:gd name="T64" fmla="*/ 147 w 163"/>
              <a:gd name="T65" fmla="*/ 209 h 574"/>
              <a:gd name="T66" fmla="*/ 144 w 163"/>
              <a:gd name="T67" fmla="*/ 198 h 574"/>
              <a:gd name="T68" fmla="*/ 138 w 163"/>
              <a:gd name="T69" fmla="*/ 177 h 574"/>
              <a:gd name="T70" fmla="*/ 131 w 163"/>
              <a:gd name="T71" fmla="*/ 157 h 574"/>
              <a:gd name="T72" fmla="*/ 129 w 163"/>
              <a:gd name="T73" fmla="*/ 153 h 574"/>
              <a:gd name="T74" fmla="*/ 128 w 163"/>
              <a:gd name="T75" fmla="*/ 149 h 574"/>
              <a:gd name="T76" fmla="*/ 118 w 163"/>
              <a:gd name="T77" fmla="*/ 127 h 574"/>
              <a:gd name="T78" fmla="*/ 114 w 163"/>
              <a:gd name="T79" fmla="*/ 119 h 574"/>
              <a:gd name="T80" fmla="*/ 133 w 163"/>
              <a:gd name="T81" fmla="*/ 123 h 574"/>
              <a:gd name="T82" fmla="*/ 152 w 163"/>
              <a:gd name="T83" fmla="*/ 128 h 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63" h="574">
                <a:moveTo>
                  <a:pt x="152" y="128"/>
                </a:moveTo>
                <a:cubicBezTo>
                  <a:pt x="109" y="73"/>
                  <a:pt x="56" y="30"/>
                  <a:pt x="0" y="1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29" y="56"/>
                  <a:pt x="46" y="115"/>
                  <a:pt x="49" y="171"/>
                </a:cubicBezTo>
                <a:cubicBezTo>
                  <a:pt x="49" y="171"/>
                  <a:pt x="54" y="164"/>
                  <a:pt x="59" y="156"/>
                </a:cubicBezTo>
                <a:cubicBezTo>
                  <a:pt x="64" y="149"/>
                  <a:pt x="68" y="141"/>
                  <a:pt x="68" y="141"/>
                </a:cubicBezTo>
                <a:cubicBezTo>
                  <a:pt x="68" y="141"/>
                  <a:pt x="70" y="143"/>
                  <a:pt x="72" y="148"/>
                </a:cubicBezTo>
                <a:cubicBezTo>
                  <a:pt x="74" y="153"/>
                  <a:pt x="77" y="160"/>
                  <a:pt x="80" y="168"/>
                </a:cubicBezTo>
                <a:cubicBezTo>
                  <a:pt x="81" y="169"/>
                  <a:pt x="81" y="170"/>
                  <a:pt x="82" y="171"/>
                </a:cubicBezTo>
                <a:cubicBezTo>
                  <a:pt x="82" y="172"/>
                  <a:pt x="83" y="174"/>
                  <a:pt x="83" y="175"/>
                </a:cubicBezTo>
                <a:cubicBezTo>
                  <a:pt x="85" y="181"/>
                  <a:pt x="87" y="186"/>
                  <a:pt x="89" y="193"/>
                </a:cubicBezTo>
                <a:cubicBezTo>
                  <a:pt x="91" y="199"/>
                  <a:pt x="93" y="205"/>
                  <a:pt x="95" y="212"/>
                </a:cubicBezTo>
                <a:cubicBezTo>
                  <a:pt x="96" y="215"/>
                  <a:pt x="97" y="218"/>
                  <a:pt x="98" y="221"/>
                </a:cubicBezTo>
                <a:cubicBezTo>
                  <a:pt x="99" y="225"/>
                  <a:pt x="99" y="228"/>
                  <a:pt x="100" y="232"/>
                </a:cubicBezTo>
                <a:cubicBezTo>
                  <a:pt x="103" y="245"/>
                  <a:pt x="106" y="260"/>
                  <a:pt x="108" y="274"/>
                </a:cubicBezTo>
                <a:cubicBezTo>
                  <a:pt x="110" y="289"/>
                  <a:pt x="111" y="304"/>
                  <a:pt x="111" y="319"/>
                </a:cubicBezTo>
                <a:cubicBezTo>
                  <a:pt x="114" y="379"/>
                  <a:pt x="101" y="438"/>
                  <a:pt x="86" y="481"/>
                </a:cubicBezTo>
                <a:cubicBezTo>
                  <a:pt x="78" y="502"/>
                  <a:pt x="70" y="519"/>
                  <a:pt x="64" y="530"/>
                </a:cubicBezTo>
                <a:cubicBezTo>
                  <a:pt x="62" y="536"/>
                  <a:pt x="59" y="541"/>
                  <a:pt x="57" y="544"/>
                </a:cubicBezTo>
                <a:cubicBezTo>
                  <a:pt x="56" y="547"/>
                  <a:pt x="55" y="549"/>
                  <a:pt x="55" y="549"/>
                </a:cubicBezTo>
                <a:cubicBezTo>
                  <a:pt x="99" y="574"/>
                  <a:pt x="99" y="574"/>
                  <a:pt x="99" y="574"/>
                </a:cubicBezTo>
                <a:cubicBezTo>
                  <a:pt x="99" y="574"/>
                  <a:pt x="100" y="572"/>
                  <a:pt x="102" y="568"/>
                </a:cubicBezTo>
                <a:cubicBezTo>
                  <a:pt x="104" y="565"/>
                  <a:pt x="107" y="560"/>
                  <a:pt x="110" y="553"/>
                </a:cubicBezTo>
                <a:cubicBezTo>
                  <a:pt x="116" y="540"/>
                  <a:pt x="125" y="521"/>
                  <a:pt x="134" y="498"/>
                </a:cubicBezTo>
                <a:cubicBezTo>
                  <a:pt x="142" y="474"/>
                  <a:pt x="150" y="446"/>
                  <a:pt x="155" y="415"/>
                </a:cubicBezTo>
                <a:cubicBezTo>
                  <a:pt x="158" y="400"/>
                  <a:pt x="160" y="384"/>
                  <a:pt x="161" y="367"/>
                </a:cubicBezTo>
                <a:cubicBezTo>
                  <a:pt x="162" y="351"/>
                  <a:pt x="163" y="334"/>
                  <a:pt x="162" y="317"/>
                </a:cubicBezTo>
                <a:cubicBezTo>
                  <a:pt x="162" y="301"/>
                  <a:pt x="160" y="284"/>
                  <a:pt x="158" y="268"/>
                </a:cubicBezTo>
                <a:cubicBezTo>
                  <a:pt x="156" y="251"/>
                  <a:pt x="153" y="236"/>
                  <a:pt x="150" y="220"/>
                </a:cubicBezTo>
                <a:cubicBezTo>
                  <a:pt x="149" y="216"/>
                  <a:pt x="148" y="213"/>
                  <a:pt x="147" y="209"/>
                </a:cubicBezTo>
                <a:cubicBezTo>
                  <a:pt x="146" y="205"/>
                  <a:pt x="145" y="202"/>
                  <a:pt x="144" y="198"/>
                </a:cubicBezTo>
                <a:cubicBezTo>
                  <a:pt x="142" y="191"/>
                  <a:pt x="140" y="184"/>
                  <a:pt x="138" y="177"/>
                </a:cubicBezTo>
                <a:cubicBezTo>
                  <a:pt x="136" y="170"/>
                  <a:pt x="133" y="163"/>
                  <a:pt x="131" y="157"/>
                </a:cubicBezTo>
                <a:cubicBezTo>
                  <a:pt x="130" y="156"/>
                  <a:pt x="130" y="154"/>
                  <a:pt x="129" y="153"/>
                </a:cubicBezTo>
                <a:cubicBezTo>
                  <a:pt x="129" y="152"/>
                  <a:pt x="128" y="150"/>
                  <a:pt x="128" y="149"/>
                </a:cubicBezTo>
                <a:cubicBezTo>
                  <a:pt x="124" y="140"/>
                  <a:pt x="121" y="132"/>
                  <a:pt x="118" y="127"/>
                </a:cubicBezTo>
                <a:cubicBezTo>
                  <a:pt x="116" y="122"/>
                  <a:pt x="114" y="119"/>
                  <a:pt x="114" y="119"/>
                </a:cubicBezTo>
                <a:cubicBezTo>
                  <a:pt x="114" y="119"/>
                  <a:pt x="124" y="121"/>
                  <a:pt x="133" y="123"/>
                </a:cubicBezTo>
                <a:cubicBezTo>
                  <a:pt x="143" y="125"/>
                  <a:pt x="152" y="128"/>
                  <a:pt x="152" y="1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" name="Freeform 13"/>
          <p:cNvSpPr>
            <a:spLocks noEditPoints="1"/>
          </p:cNvSpPr>
          <p:nvPr/>
        </p:nvSpPr>
        <p:spPr bwMode="auto">
          <a:xfrm rot="20862303">
            <a:off x="3150790" y="4086802"/>
            <a:ext cx="1712939" cy="1714174"/>
          </a:xfrm>
          <a:custGeom>
            <a:avLst/>
            <a:gdLst>
              <a:gd name="T0" fmla="*/ 1055 w 1169"/>
              <a:gd name="T1" fmla="*/ 596 h 1170"/>
              <a:gd name="T2" fmla="*/ 1169 w 1169"/>
              <a:gd name="T3" fmla="*/ 551 h 1170"/>
              <a:gd name="T4" fmla="*/ 1156 w 1169"/>
              <a:gd name="T5" fmla="*/ 455 h 1170"/>
              <a:gd name="T6" fmla="*/ 1153 w 1169"/>
              <a:gd name="T7" fmla="*/ 446 h 1170"/>
              <a:gd name="T8" fmla="*/ 1031 w 1169"/>
              <a:gd name="T9" fmla="*/ 436 h 1170"/>
              <a:gd name="T10" fmla="*/ 998 w 1169"/>
              <a:gd name="T11" fmla="*/ 359 h 1170"/>
              <a:gd name="T12" fmla="*/ 1074 w 1169"/>
              <a:gd name="T13" fmla="*/ 263 h 1170"/>
              <a:gd name="T14" fmla="*/ 1008 w 1169"/>
              <a:gd name="T15" fmla="*/ 180 h 1170"/>
              <a:gd name="T16" fmla="*/ 897 w 1169"/>
              <a:gd name="T17" fmla="*/ 233 h 1170"/>
              <a:gd name="T18" fmla="*/ 829 w 1169"/>
              <a:gd name="T19" fmla="*/ 183 h 1170"/>
              <a:gd name="T20" fmla="*/ 847 w 1169"/>
              <a:gd name="T21" fmla="*/ 62 h 1170"/>
              <a:gd name="T22" fmla="*/ 749 w 1169"/>
              <a:gd name="T23" fmla="*/ 23 h 1170"/>
              <a:gd name="T24" fmla="*/ 679 w 1169"/>
              <a:gd name="T25" fmla="*/ 124 h 1170"/>
              <a:gd name="T26" fmla="*/ 596 w 1169"/>
              <a:gd name="T27" fmla="*/ 114 h 1170"/>
              <a:gd name="T28" fmla="*/ 550 w 1169"/>
              <a:gd name="T29" fmla="*/ 0 h 1170"/>
              <a:gd name="T30" fmla="*/ 454 w 1169"/>
              <a:gd name="T31" fmla="*/ 14 h 1170"/>
              <a:gd name="T32" fmla="*/ 446 w 1169"/>
              <a:gd name="T33" fmla="*/ 16 h 1170"/>
              <a:gd name="T34" fmla="*/ 436 w 1169"/>
              <a:gd name="T35" fmla="*/ 139 h 1170"/>
              <a:gd name="T36" fmla="*/ 359 w 1169"/>
              <a:gd name="T37" fmla="*/ 172 h 1170"/>
              <a:gd name="T38" fmla="*/ 262 w 1169"/>
              <a:gd name="T39" fmla="*/ 96 h 1170"/>
              <a:gd name="T40" fmla="*/ 180 w 1169"/>
              <a:gd name="T41" fmla="*/ 162 h 1170"/>
              <a:gd name="T42" fmla="*/ 232 w 1169"/>
              <a:gd name="T43" fmla="*/ 273 h 1170"/>
              <a:gd name="T44" fmla="*/ 183 w 1169"/>
              <a:gd name="T45" fmla="*/ 340 h 1170"/>
              <a:gd name="T46" fmla="*/ 61 w 1169"/>
              <a:gd name="T47" fmla="*/ 323 h 1170"/>
              <a:gd name="T48" fmla="*/ 22 w 1169"/>
              <a:gd name="T49" fmla="*/ 421 h 1170"/>
              <a:gd name="T50" fmla="*/ 123 w 1169"/>
              <a:gd name="T51" fmla="*/ 491 h 1170"/>
              <a:gd name="T52" fmla="*/ 114 w 1169"/>
              <a:gd name="T53" fmla="*/ 574 h 1170"/>
              <a:gd name="T54" fmla="*/ 0 w 1169"/>
              <a:gd name="T55" fmla="*/ 619 h 1170"/>
              <a:gd name="T56" fmla="*/ 14 w 1169"/>
              <a:gd name="T57" fmla="*/ 716 h 1170"/>
              <a:gd name="T58" fmla="*/ 16 w 1169"/>
              <a:gd name="T59" fmla="*/ 724 h 1170"/>
              <a:gd name="T60" fmla="*/ 138 w 1169"/>
              <a:gd name="T61" fmla="*/ 734 h 1170"/>
              <a:gd name="T62" fmla="*/ 171 w 1169"/>
              <a:gd name="T63" fmla="*/ 811 h 1170"/>
              <a:gd name="T64" fmla="*/ 95 w 1169"/>
              <a:gd name="T65" fmla="*/ 907 h 1170"/>
              <a:gd name="T66" fmla="*/ 161 w 1169"/>
              <a:gd name="T67" fmla="*/ 990 h 1170"/>
              <a:gd name="T68" fmla="*/ 272 w 1169"/>
              <a:gd name="T69" fmla="*/ 937 h 1170"/>
              <a:gd name="T70" fmla="*/ 340 w 1169"/>
              <a:gd name="T71" fmla="*/ 987 h 1170"/>
              <a:gd name="T72" fmla="*/ 322 w 1169"/>
              <a:gd name="T73" fmla="*/ 1109 h 1170"/>
              <a:gd name="T74" fmla="*/ 420 w 1169"/>
              <a:gd name="T75" fmla="*/ 1147 h 1170"/>
              <a:gd name="T76" fmla="*/ 490 w 1169"/>
              <a:gd name="T77" fmla="*/ 1046 h 1170"/>
              <a:gd name="T78" fmla="*/ 574 w 1169"/>
              <a:gd name="T79" fmla="*/ 1056 h 1170"/>
              <a:gd name="T80" fmla="*/ 619 w 1169"/>
              <a:gd name="T81" fmla="*/ 1170 h 1170"/>
              <a:gd name="T82" fmla="*/ 715 w 1169"/>
              <a:gd name="T83" fmla="*/ 1156 h 1170"/>
              <a:gd name="T84" fmla="*/ 723 w 1169"/>
              <a:gd name="T85" fmla="*/ 1154 h 1170"/>
              <a:gd name="T86" fmla="*/ 733 w 1169"/>
              <a:gd name="T87" fmla="*/ 1032 h 1170"/>
              <a:gd name="T88" fmla="*/ 810 w 1169"/>
              <a:gd name="T89" fmla="*/ 998 h 1170"/>
              <a:gd name="T90" fmla="*/ 907 w 1169"/>
              <a:gd name="T91" fmla="*/ 1074 h 1170"/>
              <a:gd name="T92" fmla="*/ 989 w 1169"/>
              <a:gd name="T93" fmla="*/ 1008 h 1170"/>
              <a:gd name="T94" fmla="*/ 937 w 1169"/>
              <a:gd name="T95" fmla="*/ 897 h 1170"/>
              <a:gd name="T96" fmla="*/ 987 w 1169"/>
              <a:gd name="T97" fmla="*/ 830 h 1170"/>
              <a:gd name="T98" fmla="*/ 1108 w 1169"/>
              <a:gd name="T99" fmla="*/ 848 h 1170"/>
              <a:gd name="T100" fmla="*/ 1147 w 1169"/>
              <a:gd name="T101" fmla="*/ 749 h 1170"/>
              <a:gd name="T102" fmla="*/ 1046 w 1169"/>
              <a:gd name="T103" fmla="*/ 679 h 1170"/>
              <a:gd name="T104" fmla="*/ 1055 w 1169"/>
              <a:gd name="T105" fmla="*/ 596 h 1170"/>
              <a:gd name="T106" fmla="*/ 657 w 1169"/>
              <a:gd name="T107" fmla="*/ 901 h 1170"/>
              <a:gd name="T108" fmla="*/ 584 w 1169"/>
              <a:gd name="T109" fmla="*/ 909 h 1170"/>
              <a:gd name="T110" fmla="*/ 384 w 1169"/>
              <a:gd name="T111" fmla="*/ 839 h 1170"/>
              <a:gd name="T112" fmla="*/ 269 w 1169"/>
              <a:gd name="T113" fmla="*/ 657 h 1170"/>
              <a:gd name="T114" fmla="*/ 310 w 1169"/>
              <a:gd name="T115" fmla="*/ 413 h 1170"/>
              <a:gd name="T116" fmla="*/ 512 w 1169"/>
              <a:gd name="T117" fmla="*/ 270 h 1170"/>
              <a:gd name="T118" fmla="*/ 585 w 1169"/>
              <a:gd name="T119" fmla="*/ 261 h 1170"/>
              <a:gd name="T120" fmla="*/ 785 w 1169"/>
              <a:gd name="T121" fmla="*/ 331 h 1170"/>
              <a:gd name="T122" fmla="*/ 900 w 1169"/>
              <a:gd name="T123" fmla="*/ 513 h 1170"/>
              <a:gd name="T124" fmla="*/ 657 w 1169"/>
              <a:gd name="T125" fmla="*/ 901 h 1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69" h="1170">
                <a:moveTo>
                  <a:pt x="1055" y="596"/>
                </a:moveTo>
                <a:cubicBezTo>
                  <a:pt x="1101" y="580"/>
                  <a:pt x="1140" y="564"/>
                  <a:pt x="1169" y="551"/>
                </a:cubicBezTo>
                <a:cubicBezTo>
                  <a:pt x="1167" y="519"/>
                  <a:pt x="1163" y="487"/>
                  <a:pt x="1156" y="455"/>
                </a:cubicBezTo>
                <a:cubicBezTo>
                  <a:pt x="1155" y="452"/>
                  <a:pt x="1154" y="449"/>
                  <a:pt x="1153" y="446"/>
                </a:cubicBezTo>
                <a:cubicBezTo>
                  <a:pt x="1121" y="442"/>
                  <a:pt x="1080" y="438"/>
                  <a:pt x="1031" y="436"/>
                </a:cubicBezTo>
                <a:cubicBezTo>
                  <a:pt x="1022" y="409"/>
                  <a:pt x="1011" y="384"/>
                  <a:pt x="998" y="359"/>
                </a:cubicBezTo>
                <a:cubicBezTo>
                  <a:pt x="1030" y="322"/>
                  <a:pt x="1055" y="290"/>
                  <a:pt x="1074" y="263"/>
                </a:cubicBezTo>
                <a:cubicBezTo>
                  <a:pt x="1054" y="233"/>
                  <a:pt x="1032" y="206"/>
                  <a:pt x="1008" y="180"/>
                </a:cubicBezTo>
                <a:cubicBezTo>
                  <a:pt x="977" y="193"/>
                  <a:pt x="940" y="210"/>
                  <a:pt x="897" y="233"/>
                </a:cubicBezTo>
                <a:cubicBezTo>
                  <a:pt x="876" y="214"/>
                  <a:pt x="853" y="198"/>
                  <a:pt x="829" y="183"/>
                </a:cubicBezTo>
                <a:cubicBezTo>
                  <a:pt x="838" y="135"/>
                  <a:pt x="844" y="94"/>
                  <a:pt x="847" y="62"/>
                </a:cubicBezTo>
                <a:cubicBezTo>
                  <a:pt x="816" y="46"/>
                  <a:pt x="783" y="33"/>
                  <a:pt x="749" y="23"/>
                </a:cubicBezTo>
                <a:cubicBezTo>
                  <a:pt x="729" y="49"/>
                  <a:pt x="705" y="82"/>
                  <a:pt x="679" y="124"/>
                </a:cubicBezTo>
                <a:cubicBezTo>
                  <a:pt x="652" y="118"/>
                  <a:pt x="624" y="115"/>
                  <a:pt x="596" y="114"/>
                </a:cubicBezTo>
                <a:cubicBezTo>
                  <a:pt x="579" y="68"/>
                  <a:pt x="564" y="30"/>
                  <a:pt x="550" y="0"/>
                </a:cubicBezTo>
                <a:cubicBezTo>
                  <a:pt x="518" y="2"/>
                  <a:pt x="486" y="7"/>
                  <a:pt x="454" y="14"/>
                </a:cubicBezTo>
                <a:cubicBezTo>
                  <a:pt x="451" y="15"/>
                  <a:pt x="449" y="15"/>
                  <a:pt x="446" y="16"/>
                </a:cubicBezTo>
                <a:cubicBezTo>
                  <a:pt x="441" y="49"/>
                  <a:pt x="438" y="89"/>
                  <a:pt x="436" y="139"/>
                </a:cubicBezTo>
                <a:cubicBezTo>
                  <a:pt x="409" y="147"/>
                  <a:pt x="383" y="159"/>
                  <a:pt x="359" y="172"/>
                </a:cubicBezTo>
                <a:cubicBezTo>
                  <a:pt x="321" y="140"/>
                  <a:pt x="289" y="115"/>
                  <a:pt x="262" y="96"/>
                </a:cubicBezTo>
                <a:cubicBezTo>
                  <a:pt x="233" y="115"/>
                  <a:pt x="205" y="137"/>
                  <a:pt x="180" y="162"/>
                </a:cubicBezTo>
                <a:cubicBezTo>
                  <a:pt x="192" y="192"/>
                  <a:pt x="210" y="229"/>
                  <a:pt x="232" y="273"/>
                </a:cubicBezTo>
                <a:cubicBezTo>
                  <a:pt x="214" y="294"/>
                  <a:pt x="197" y="316"/>
                  <a:pt x="183" y="340"/>
                </a:cubicBezTo>
                <a:cubicBezTo>
                  <a:pt x="134" y="331"/>
                  <a:pt x="94" y="325"/>
                  <a:pt x="61" y="323"/>
                </a:cubicBezTo>
                <a:cubicBezTo>
                  <a:pt x="45" y="354"/>
                  <a:pt x="32" y="387"/>
                  <a:pt x="22" y="421"/>
                </a:cubicBezTo>
                <a:cubicBezTo>
                  <a:pt x="48" y="441"/>
                  <a:pt x="82" y="464"/>
                  <a:pt x="123" y="491"/>
                </a:cubicBezTo>
                <a:cubicBezTo>
                  <a:pt x="118" y="518"/>
                  <a:pt x="115" y="546"/>
                  <a:pt x="114" y="574"/>
                </a:cubicBezTo>
                <a:cubicBezTo>
                  <a:pt x="68" y="590"/>
                  <a:pt x="30" y="606"/>
                  <a:pt x="0" y="619"/>
                </a:cubicBezTo>
                <a:cubicBezTo>
                  <a:pt x="2" y="651"/>
                  <a:pt x="6" y="683"/>
                  <a:pt x="14" y="716"/>
                </a:cubicBezTo>
                <a:cubicBezTo>
                  <a:pt x="14" y="718"/>
                  <a:pt x="15" y="721"/>
                  <a:pt x="16" y="724"/>
                </a:cubicBezTo>
                <a:cubicBezTo>
                  <a:pt x="48" y="729"/>
                  <a:pt x="89" y="732"/>
                  <a:pt x="138" y="734"/>
                </a:cubicBezTo>
                <a:cubicBezTo>
                  <a:pt x="147" y="761"/>
                  <a:pt x="158" y="787"/>
                  <a:pt x="171" y="811"/>
                </a:cubicBezTo>
                <a:cubicBezTo>
                  <a:pt x="140" y="848"/>
                  <a:pt x="114" y="880"/>
                  <a:pt x="95" y="907"/>
                </a:cubicBezTo>
                <a:cubicBezTo>
                  <a:pt x="115" y="937"/>
                  <a:pt x="137" y="965"/>
                  <a:pt x="161" y="990"/>
                </a:cubicBezTo>
                <a:cubicBezTo>
                  <a:pt x="192" y="977"/>
                  <a:pt x="229" y="960"/>
                  <a:pt x="272" y="937"/>
                </a:cubicBezTo>
                <a:cubicBezTo>
                  <a:pt x="293" y="956"/>
                  <a:pt x="316" y="972"/>
                  <a:pt x="340" y="987"/>
                </a:cubicBezTo>
                <a:cubicBezTo>
                  <a:pt x="331" y="1035"/>
                  <a:pt x="325" y="1076"/>
                  <a:pt x="322" y="1109"/>
                </a:cubicBezTo>
                <a:cubicBezTo>
                  <a:pt x="354" y="1124"/>
                  <a:pt x="386" y="1137"/>
                  <a:pt x="420" y="1147"/>
                </a:cubicBezTo>
                <a:cubicBezTo>
                  <a:pt x="441" y="1121"/>
                  <a:pt x="464" y="1088"/>
                  <a:pt x="490" y="1046"/>
                </a:cubicBezTo>
                <a:cubicBezTo>
                  <a:pt x="517" y="1052"/>
                  <a:pt x="545" y="1055"/>
                  <a:pt x="574" y="1056"/>
                </a:cubicBezTo>
                <a:cubicBezTo>
                  <a:pt x="590" y="1102"/>
                  <a:pt x="605" y="1140"/>
                  <a:pt x="619" y="1170"/>
                </a:cubicBezTo>
                <a:cubicBezTo>
                  <a:pt x="651" y="1168"/>
                  <a:pt x="683" y="1163"/>
                  <a:pt x="715" y="1156"/>
                </a:cubicBezTo>
                <a:cubicBezTo>
                  <a:pt x="718" y="1155"/>
                  <a:pt x="721" y="1155"/>
                  <a:pt x="723" y="1154"/>
                </a:cubicBezTo>
                <a:cubicBezTo>
                  <a:pt x="728" y="1121"/>
                  <a:pt x="731" y="1081"/>
                  <a:pt x="733" y="1032"/>
                </a:cubicBezTo>
                <a:cubicBezTo>
                  <a:pt x="760" y="1023"/>
                  <a:pt x="786" y="1011"/>
                  <a:pt x="810" y="998"/>
                </a:cubicBezTo>
                <a:cubicBezTo>
                  <a:pt x="848" y="1030"/>
                  <a:pt x="880" y="1055"/>
                  <a:pt x="907" y="1074"/>
                </a:cubicBezTo>
                <a:cubicBezTo>
                  <a:pt x="936" y="1055"/>
                  <a:pt x="964" y="1033"/>
                  <a:pt x="989" y="1008"/>
                </a:cubicBezTo>
                <a:cubicBezTo>
                  <a:pt x="977" y="978"/>
                  <a:pt x="960" y="941"/>
                  <a:pt x="937" y="897"/>
                </a:cubicBezTo>
                <a:cubicBezTo>
                  <a:pt x="955" y="876"/>
                  <a:pt x="972" y="854"/>
                  <a:pt x="987" y="830"/>
                </a:cubicBezTo>
                <a:cubicBezTo>
                  <a:pt x="1035" y="839"/>
                  <a:pt x="1075" y="845"/>
                  <a:pt x="1108" y="848"/>
                </a:cubicBezTo>
                <a:cubicBezTo>
                  <a:pt x="1124" y="816"/>
                  <a:pt x="1137" y="783"/>
                  <a:pt x="1147" y="749"/>
                </a:cubicBezTo>
                <a:cubicBezTo>
                  <a:pt x="1121" y="729"/>
                  <a:pt x="1087" y="706"/>
                  <a:pt x="1046" y="679"/>
                </a:cubicBezTo>
                <a:cubicBezTo>
                  <a:pt x="1051" y="652"/>
                  <a:pt x="1055" y="624"/>
                  <a:pt x="1055" y="596"/>
                </a:cubicBezTo>
                <a:close/>
                <a:moveTo>
                  <a:pt x="657" y="901"/>
                </a:moveTo>
                <a:cubicBezTo>
                  <a:pt x="633" y="906"/>
                  <a:pt x="609" y="909"/>
                  <a:pt x="584" y="909"/>
                </a:cubicBezTo>
                <a:cubicBezTo>
                  <a:pt x="512" y="909"/>
                  <a:pt x="441" y="884"/>
                  <a:pt x="384" y="839"/>
                </a:cubicBezTo>
                <a:cubicBezTo>
                  <a:pt x="326" y="794"/>
                  <a:pt x="285" y="729"/>
                  <a:pt x="269" y="657"/>
                </a:cubicBezTo>
                <a:cubicBezTo>
                  <a:pt x="250" y="573"/>
                  <a:pt x="264" y="486"/>
                  <a:pt x="310" y="413"/>
                </a:cubicBezTo>
                <a:cubicBezTo>
                  <a:pt x="356" y="340"/>
                  <a:pt x="428" y="289"/>
                  <a:pt x="512" y="270"/>
                </a:cubicBezTo>
                <a:cubicBezTo>
                  <a:pt x="536" y="264"/>
                  <a:pt x="561" y="261"/>
                  <a:pt x="585" y="261"/>
                </a:cubicBezTo>
                <a:cubicBezTo>
                  <a:pt x="657" y="261"/>
                  <a:pt x="728" y="286"/>
                  <a:pt x="785" y="331"/>
                </a:cubicBezTo>
                <a:cubicBezTo>
                  <a:pt x="843" y="376"/>
                  <a:pt x="884" y="441"/>
                  <a:pt x="900" y="513"/>
                </a:cubicBezTo>
                <a:cubicBezTo>
                  <a:pt x="940" y="687"/>
                  <a:pt x="831" y="861"/>
                  <a:pt x="657" y="90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8" name="TextBox 27"/>
          <p:cNvSpPr txBox="1"/>
          <p:nvPr/>
        </p:nvSpPr>
        <p:spPr>
          <a:xfrm>
            <a:off x="5995736" y="2263660"/>
            <a:ext cx="6388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002060"/>
                </a:solidFill>
                <a:latin typeface="+mj-lt"/>
              </a:rPr>
              <a:t>Yüksek Hedef Belirlediğinizde</a:t>
            </a:r>
            <a:endParaRPr lang="id-ID" sz="2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441689" y="3213895"/>
            <a:ext cx="46153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000" b="1" dirty="0"/>
              <a:t>Hedefinize ulaşmanız uzun zaman alabilir </a:t>
            </a:r>
            <a:endParaRPr lang="id-ID" sz="2000" b="1" dirty="0"/>
          </a:p>
        </p:txBody>
      </p:sp>
      <p:sp>
        <p:nvSpPr>
          <p:cNvPr id="6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33711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Sınav Kaygısının Nedenleri</a:t>
            </a:r>
            <a:endParaRPr lang="id-ID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Rectangle 32"/>
          <p:cNvSpPr/>
          <p:nvPr/>
        </p:nvSpPr>
        <p:spPr>
          <a:xfrm>
            <a:off x="6437685" y="4142562"/>
            <a:ext cx="55096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000" b="1" dirty="0"/>
              <a:t>Hedefinize ulaşmak çok zor veya imkansız olabilir</a:t>
            </a:r>
            <a:endParaRPr lang="id-ID" sz="2000" b="1" dirty="0"/>
          </a:p>
        </p:txBody>
      </p:sp>
      <p:sp>
        <p:nvSpPr>
          <p:cNvPr id="25" name="Rectangle 32"/>
          <p:cNvSpPr/>
          <p:nvPr/>
        </p:nvSpPr>
        <p:spPr>
          <a:xfrm>
            <a:off x="6437685" y="5085539"/>
            <a:ext cx="56107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000" b="1" dirty="0"/>
              <a:t>Hedefinize ulaşamayacağınız hissi oluşabilir</a:t>
            </a:r>
            <a:endParaRPr lang="id-ID" sz="2000" b="1" dirty="0"/>
          </a:p>
        </p:txBody>
      </p:sp>
      <p:pic>
        <p:nvPicPr>
          <p:cNvPr id="4098" name="Picture 2" descr="D:\MUHAMMED\afiş-broşür-bülten\psd\deneme\şekiller\icon\toplu 48\bullsey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6384" y="3200150"/>
            <a:ext cx="457200" cy="457200"/>
          </a:xfrm>
          <a:prstGeom prst="rect">
            <a:avLst/>
          </a:prstGeom>
          <a:noFill/>
        </p:spPr>
      </p:pic>
      <p:pic>
        <p:nvPicPr>
          <p:cNvPr id="4099" name="Picture 3" descr="D:\MUHAMMED\afiş-broşür-bülten\psd\deneme\şekiller\icon\toplu 48\clos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0206" y="4067175"/>
            <a:ext cx="457200" cy="457200"/>
          </a:xfrm>
          <a:prstGeom prst="rect">
            <a:avLst/>
          </a:prstGeom>
          <a:noFill/>
        </p:spPr>
      </p:pic>
      <p:pic>
        <p:nvPicPr>
          <p:cNvPr id="4100" name="Picture 4" descr="D:\MUHAMMED\afiş-broşür-bülten\psd\deneme\şekiller\icon\toplu 48\aler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08174" y="5028449"/>
            <a:ext cx="457200" cy="45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622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5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750"/>
                            </p:stCondLst>
                            <p:childTnLst>
                              <p:par>
                                <p:cTn id="3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28" grpId="0"/>
      <p:bldP spid="31" grpId="0"/>
      <p:bldP spid="23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4">
            <a:extLst>
              <a:ext uri="{FF2B5EF4-FFF2-40B4-BE49-F238E27FC236}">
                <a16:creationId xmlns:a16="http://schemas.microsoft.com/office/drawing/2014/main" id="{C62F40DB-C1F5-46A6-ABD8-1BD096030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47915"/>
              </p:ext>
            </p:extLst>
          </p:nvPr>
        </p:nvGraphicFramePr>
        <p:xfrm>
          <a:off x="182880" y="1268306"/>
          <a:ext cx="11826240" cy="5422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3120">
                  <a:extLst>
                    <a:ext uri="{9D8B030D-6E8A-4147-A177-3AD203B41FA5}">
                      <a16:colId xmlns:a16="http://schemas.microsoft.com/office/drawing/2014/main" val="1150307760"/>
                    </a:ext>
                  </a:extLst>
                </a:gridCol>
                <a:gridCol w="5913120">
                  <a:extLst>
                    <a:ext uri="{9D8B030D-6E8A-4147-A177-3AD203B41FA5}">
                      <a16:colId xmlns:a16="http://schemas.microsoft.com/office/drawing/2014/main" val="2247520350"/>
                    </a:ext>
                  </a:extLst>
                </a:gridCol>
              </a:tblGrid>
              <a:tr h="775916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852953"/>
                  </a:ext>
                </a:extLst>
              </a:tr>
              <a:tr h="7665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3C9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679083"/>
                  </a:ext>
                </a:extLst>
              </a:tr>
              <a:tr h="775916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3C9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849136"/>
                  </a:ext>
                </a:extLst>
              </a:tr>
              <a:tr h="775916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3C9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30510"/>
                  </a:ext>
                </a:extLst>
              </a:tr>
              <a:tr h="775916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3C9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673751"/>
                  </a:ext>
                </a:extLst>
              </a:tr>
              <a:tr h="775916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3C9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8917"/>
                  </a:ext>
                </a:extLst>
              </a:tr>
              <a:tr h="775916">
                <a:tc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3C9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986274"/>
                  </a:ext>
                </a:extLst>
              </a:tr>
            </a:tbl>
          </a:graphicData>
        </a:graphic>
      </p:graphicFrame>
      <p:pic>
        <p:nvPicPr>
          <p:cNvPr id="6" name="Picture 3" descr="D:\MUHAMMED\afiş-broşür-bülten\psd\deneme\şekiller\icon\toplu 48\cross.png">
            <a:extLst>
              <a:ext uri="{FF2B5EF4-FFF2-40B4-BE49-F238E27FC236}">
                <a16:creationId xmlns:a16="http://schemas.microsoft.com/office/drawing/2014/main" id="{40FD230F-4755-41F2-9126-59564FA719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0617" y="1488206"/>
            <a:ext cx="457200" cy="457200"/>
          </a:xfrm>
          <a:prstGeom prst="rect">
            <a:avLst/>
          </a:prstGeom>
          <a:noFill/>
        </p:spPr>
      </p:pic>
      <p:pic>
        <p:nvPicPr>
          <p:cNvPr id="7" name="Picture 2" descr="D:\MUHAMMED\afiş-broşür-bülten\psd\deneme\şekiller\icon\toplu 48\tick.png">
            <a:extLst>
              <a:ext uri="{FF2B5EF4-FFF2-40B4-BE49-F238E27FC236}">
                <a16:creationId xmlns:a16="http://schemas.microsoft.com/office/drawing/2014/main" id="{3A9B007A-F683-40A6-8694-81030061E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9286" y="1421907"/>
            <a:ext cx="589798" cy="589798"/>
          </a:xfrm>
          <a:prstGeom prst="rect">
            <a:avLst/>
          </a:prstGeom>
          <a:noFill/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5295FAD9-43A4-499C-9EE0-6C0B50ACD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06905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Düşüncelerini Değiştir</a:t>
            </a:r>
            <a:endParaRPr lang="id-ID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61E2C8F2-F056-4D80-A47D-83423FE757F5}"/>
              </a:ext>
            </a:extLst>
          </p:cNvPr>
          <p:cNvSpPr txBox="1"/>
          <p:nvPr/>
        </p:nvSpPr>
        <p:spPr>
          <a:xfrm>
            <a:off x="381000" y="2270760"/>
            <a:ext cx="5532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id-ID" sz="2000" b="1" dirty="0">
                <a:solidFill>
                  <a:prstClr val="white"/>
                </a:solidFill>
              </a:rPr>
              <a:t>Sınavda başarısız olacağım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E7E92FFC-7704-4B85-A88B-11C9CC6EAFBD}"/>
              </a:ext>
            </a:extLst>
          </p:cNvPr>
          <p:cNvSpPr txBox="1"/>
          <p:nvPr/>
        </p:nvSpPr>
        <p:spPr>
          <a:xfrm>
            <a:off x="6309360" y="2270760"/>
            <a:ext cx="5532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d-ID" sz="2000" b="1" dirty="0">
                <a:solidFill>
                  <a:prstClr val="white"/>
                </a:solidFill>
              </a:rPr>
              <a:t>Sınavda elimden gelenin en iyisini yapaca</a:t>
            </a:r>
            <a:r>
              <a:rPr lang="tr-TR" sz="2000" b="1" dirty="0" err="1">
                <a:solidFill>
                  <a:prstClr val="white"/>
                </a:solidFill>
              </a:rPr>
              <a:t>ğım</a:t>
            </a:r>
            <a:endParaRPr lang="tr-TR" sz="2000" dirty="0">
              <a:solidFill>
                <a:prstClr val="white"/>
              </a:solidFill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BE4CA9CF-135C-49E6-94D5-731C6AB334DF}"/>
              </a:ext>
            </a:extLst>
          </p:cNvPr>
          <p:cNvSpPr txBox="1"/>
          <p:nvPr/>
        </p:nvSpPr>
        <p:spPr>
          <a:xfrm>
            <a:off x="883920" y="3017520"/>
            <a:ext cx="4572000" cy="411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d-ID" sz="2000" b="1" dirty="0">
                <a:solidFill>
                  <a:prstClr val="white"/>
                </a:solidFill>
              </a:rPr>
              <a:t>Sınav zor olacak</a:t>
            </a:r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1516625D-020E-4D38-9F53-BD1F2660B54E}"/>
              </a:ext>
            </a:extLst>
          </p:cNvPr>
          <p:cNvSpPr txBox="1"/>
          <p:nvPr/>
        </p:nvSpPr>
        <p:spPr>
          <a:xfrm>
            <a:off x="6446520" y="2828910"/>
            <a:ext cx="5212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r-TR" sz="2000" b="1" dirty="0">
                <a:solidFill>
                  <a:prstClr val="white"/>
                </a:solidFill>
              </a:rPr>
              <a:t>Sınavın zor yada kolay olacağını bilemem. </a:t>
            </a:r>
          </a:p>
          <a:p>
            <a:pPr lvl="0" algn="ctr"/>
            <a:r>
              <a:rPr lang="tr-TR" sz="2000" b="1" dirty="0">
                <a:solidFill>
                  <a:prstClr val="white"/>
                </a:solidFill>
              </a:rPr>
              <a:t>Ayrıca zorsa herkes için zor olacak</a:t>
            </a:r>
            <a:endParaRPr lang="tr-TR" sz="2000" dirty="0">
              <a:solidFill>
                <a:prstClr val="white"/>
              </a:solidFill>
            </a:endParaRP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DAD7A39B-F99D-4A15-A449-60B7019C5120}"/>
              </a:ext>
            </a:extLst>
          </p:cNvPr>
          <p:cNvSpPr txBox="1"/>
          <p:nvPr/>
        </p:nvSpPr>
        <p:spPr>
          <a:xfrm>
            <a:off x="533400" y="3733800"/>
            <a:ext cx="5379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d-ID" sz="2000" b="1" dirty="0">
                <a:solidFill>
                  <a:prstClr val="white"/>
                </a:solidFill>
              </a:rPr>
              <a:t>Anem-babam </a:t>
            </a:r>
            <a:r>
              <a:rPr lang="tr-TR" sz="2000" b="1" dirty="0">
                <a:solidFill>
                  <a:prstClr val="white"/>
                </a:solidFill>
              </a:rPr>
              <a:t>üzülür ve hayal kırıklığı yaşar</a:t>
            </a:r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4EF102EA-41A9-4B49-A06C-87E2844E2209}"/>
              </a:ext>
            </a:extLst>
          </p:cNvPr>
          <p:cNvSpPr txBox="1"/>
          <p:nvPr/>
        </p:nvSpPr>
        <p:spPr>
          <a:xfrm>
            <a:off x="6309360" y="3614543"/>
            <a:ext cx="5532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r-TR" sz="2000" b="1" dirty="0">
                <a:solidFill>
                  <a:prstClr val="white"/>
                </a:solidFill>
              </a:rPr>
              <a:t>Annem-babam benim çalıştığımı biliyorlar. Biraz üzülebilirler ama bu çok büyük sorun olmayacaktır</a:t>
            </a:r>
            <a:endParaRPr lang="tr-TR" sz="2000" dirty="0">
              <a:solidFill>
                <a:prstClr val="white"/>
              </a:solidFill>
            </a:endParaRP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A863E742-4271-4E2C-B4B2-7E134D575320}"/>
              </a:ext>
            </a:extLst>
          </p:cNvPr>
          <p:cNvSpPr txBox="1"/>
          <p:nvPr/>
        </p:nvSpPr>
        <p:spPr>
          <a:xfrm>
            <a:off x="533400" y="4511040"/>
            <a:ext cx="5379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tr-TR" sz="2000" b="1" dirty="0">
                <a:solidFill>
                  <a:prstClr val="white"/>
                </a:solidFill>
              </a:rPr>
              <a:t>Sınav geleceğimi belirleyecek</a:t>
            </a:r>
            <a:endParaRPr lang="id-ID" sz="2000" b="1" dirty="0">
              <a:solidFill>
                <a:prstClr val="white"/>
              </a:solidFill>
            </a:endParaRP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E5CD5C56-A0D6-4A44-99D8-D00A30599F95}"/>
              </a:ext>
            </a:extLst>
          </p:cNvPr>
          <p:cNvSpPr txBox="1"/>
          <p:nvPr/>
        </p:nvSpPr>
        <p:spPr>
          <a:xfrm>
            <a:off x="6134100" y="4520706"/>
            <a:ext cx="5882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r-TR" sz="2000" b="1" dirty="0">
                <a:solidFill>
                  <a:prstClr val="white"/>
                </a:solidFill>
              </a:rPr>
              <a:t>Sınav önemli fakat tüm geleceğimi belirlemeyecek</a:t>
            </a:r>
            <a:endParaRPr lang="tr-TR" sz="2000" dirty="0">
              <a:solidFill>
                <a:prstClr val="white"/>
              </a:solidFill>
            </a:endParaRP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921EA4C2-5770-4286-9088-04DBE7D97C8B}"/>
              </a:ext>
            </a:extLst>
          </p:cNvPr>
          <p:cNvSpPr txBox="1"/>
          <p:nvPr/>
        </p:nvSpPr>
        <p:spPr>
          <a:xfrm>
            <a:off x="350520" y="5369794"/>
            <a:ext cx="5532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r-TR" sz="2000" b="1" dirty="0">
                <a:solidFill>
                  <a:prstClr val="white"/>
                </a:solidFill>
              </a:rPr>
              <a:t>İyi bir liseye gidemeyeceğim</a:t>
            </a:r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73138601-1B45-47F6-9647-E4DB50B38222}"/>
              </a:ext>
            </a:extLst>
          </p:cNvPr>
          <p:cNvSpPr txBox="1"/>
          <p:nvPr/>
        </p:nvSpPr>
        <p:spPr>
          <a:xfrm>
            <a:off x="6301740" y="5349967"/>
            <a:ext cx="544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r-TR" sz="2000" b="1" dirty="0">
                <a:solidFill>
                  <a:prstClr val="white"/>
                </a:solidFill>
              </a:rPr>
              <a:t>Ben çalıştığım sürece her lisede başarılı olabilirim</a:t>
            </a:r>
            <a:endParaRPr lang="tr-TR" sz="2000" dirty="0">
              <a:solidFill>
                <a:prstClr val="white"/>
              </a:solidFill>
            </a:endParaRPr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854B4AEB-2F96-4EB3-BD33-BAF3D2D0622B}"/>
              </a:ext>
            </a:extLst>
          </p:cNvPr>
          <p:cNvSpPr txBox="1"/>
          <p:nvPr/>
        </p:nvSpPr>
        <p:spPr>
          <a:xfrm>
            <a:off x="381000" y="5927919"/>
            <a:ext cx="5501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r-TR" sz="2000" b="1" dirty="0">
                <a:solidFill>
                  <a:prstClr val="white"/>
                </a:solidFill>
              </a:rPr>
              <a:t>Sınavda heyecanlanacağım, dikkatsizlikten hata yapacağım</a:t>
            </a:r>
            <a:endParaRPr lang="tr-TR" sz="2000" dirty="0">
              <a:solidFill>
                <a:prstClr val="black"/>
              </a:solidFill>
            </a:endParaRP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DC80CC75-BAF8-4DF7-8605-8B4EE53EA13F}"/>
              </a:ext>
            </a:extLst>
          </p:cNvPr>
          <p:cNvSpPr txBox="1"/>
          <p:nvPr/>
        </p:nvSpPr>
        <p:spPr>
          <a:xfrm>
            <a:off x="6217920" y="6050280"/>
            <a:ext cx="5623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r-TR" sz="2000" b="1">
                <a:solidFill>
                  <a:prstClr val="white"/>
                </a:solidFill>
              </a:rPr>
              <a:t>Heyecanımı kontrol edebilirim ve dikkatli olabilirim</a:t>
            </a:r>
            <a:endParaRPr lang="tr-TR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70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88"/>
          <p:cNvSpPr>
            <a:spLocks/>
          </p:cNvSpPr>
          <p:nvPr/>
        </p:nvSpPr>
        <p:spPr bwMode="auto">
          <a:xfrm>
            <a:off x="5982750" y="1864658"/>
            <a:ext cx="227814" cy="5110287"/>
          </a:xfrm>
          <a:custGeom>
            <a:avLst/>
            <a:gdLst>
              <a:gd name="T0" fmla="*/ 0 w 53"/>
              <a:gd name="T1" fmla="*/ 905 h 908"/>
              <a:gd name="T2" fmla="*/ 28 w 53"/>
              <a:gd name="T3" fmla="*/ 908 h 908"/>
              <a:gd name="T4" fmla="*/ 53 w 53"/>
              <a:gd name="T5" fmla="*/ 905 h 908"/>
              <a:gd name="T6" fmla="*/ 53 w 53"/>
              <a:gd name="T7" fmla="*/ 6 h 908"/>
              <a:gd name="T8" fmla="*/ 25 w 53"/>
              <a:gd name="T9" fmla="*/ 0 h 908"/>
              <a:gd name="T10" fmla="*/ 0 w 53"/>
              <a:gd name="T11" fmla="*/ 6 h 908"/>
              <a:gd name="T12" fmla="*/ 0 w 53"/>
              <a:gd name="T13" fmla="*/ 905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3" h="908">
                <a:moveTo>
                  <a:pt x="0" y="905"/>
                </a:moveTo>
                <a:cubicBezTo>
                  <a:pt x="0" y="905"/>
                  <a:pt x="12" y="908"/>
                  <a:pt x="28" y="908"/>
                </a:cubicBezTo>
                <a:cubicBezTo>
                  <a:pt x="43" y="908"/>
                  <a:pt x="53" y="905"/>
                  <a:pt x="53" y="905"/>
                </a:cubicBezTo>
                <a:cubicBezTo>
                  <a:pt x="53" y="6"/>
                  <a:pt x="53" y="6"/>
                  <a:pt x="53" y="6"/>
                </a:cubicBezTo>
                <a:cubicBezTo>
                  <a:pt x="53" y="6"/>
                  <a:pt x="42" y="0"/>
                  <a:pt x="25" y="0"/>
                </a:cubicBezTo>
                <a:cubicBezTo>
                  <a:pt x="9" y="0"/>
                  <a:pt x="0" y="6"/>
                  <a:pt x="0" y="6"/>
                </a:cubicBezTo>
                <a:lnTo>
                  <a:pt x="0" y="905"/>
                </a:ln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8249277" y="2323638"/>
            <a:ext cx="3605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latin typeface="Raleway" panose="020B0003030101060003" pitchFamily="34" charset="0"/>
              </a:rPr>
              <a:t>Sınava iyi hazırlanın. Çalışmayı son güne bırakmayın.</a:t>
            </a:r>
            <a:endParaRPr lang="id-ID" b="1" dirty="0">
              <a:latin typeface="Raleway" panose="020B00030301010600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09820" y="3702123"/>
            <a:ext cx="37144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latin typeface="Raleway" panose="020B0003030101060003" pitchFamily="34" charset="0"/>
              </a:rPr>
              <a:t>Sınava karnınız aç girmeyin. </a:t>
            </a:r>
          </a:p>
          <a:p>
            <a:r>
              <a:rPr lang="tr-TR" b="1" dirty="0">
                <a:latin typeface="Raleway" panose="020B0003030101060003" pitchFamily="34" charset="0"/>
              </a:rPr>
              <a:t>Sınav öncesi baharatlı ve yağlı </a:t>
            </a:r>
          </a:p>
          <a:p>
            <a:r>
              <a:rPr lang="tr-TR" b="1" dirty="0">
                <a:latin typeface="Raleway" panose="020B0003030101060003" pitchFamily="34" charset="0"/>
              </a:rPr>
              <a:t>yiyeceklerden uzak durun.</a:t>
            </a:r>
            <a:endParaRPr lang="id-ID" b="1" dirty="0">
              <a:latin typeface="Raleway" panose="020B00030301010600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0027" y="3142439"/>
            <a:ext cx="2101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latin typeface="Raleway" panose="020B0003030101060003" pitchFamily="34" charset="0"/>
              </a:rPr>
              <a:t>Uykunuzu iyi alın.</a:t>
            </a:r>
            <a:endParaRPr lang="id-ID" b="1" dirty="0">
              <a:latin typeface="Raleway" panose="020B00030301010600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671" y="4640592"/>
            <a:ext cx="3682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b="1" dirty="0">
                <a:latin typeface="Raleway" panose="020B0003030101060003" pitchFamily="34" charset="0"/>
              </a:rPr>
              <a:t>Sınavdan önce olumlu düşünün</a:t>
            </a:r>
          </a:p>
          <a:p>
            <a:pPr algn="r"/>
            <a:r>
              <a:rPr lang="tr-TR" b="1" dirty="0">
                <a:latin typeface="Raleway" panose="020B0003030101060003" pitchFamily="34" charset="0"/>
              </a:rPr>
              <a:t> ve gevşeme egzersizleri yapın.</a:t>
            </a:r>
            <a:endParaRPr lang="id-ID" b="1" dirty="0">
              <a:latin typeface="Raleway" panose="020B0003030101060003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944780" y="2227020"/>
            <a:ext cx="2266062" cy="736945"/>
            <a:chOff x="5944780" y="2227020"/>
            <a:chExt cx="2266062" cy="736945"/>
          </a:xfrm>
        </p:grpSpPr>
        <p:sp>
          <p:nvSpPr>
            <p:cNvPr id="13" name="Freeform 89"/>
            <p:cNvSpPr>
              <a:spLocks/>
            </p:cNvSpPr>
            <p:nvPr/>
          </p:nvSpPr>
          <p:spPr bwMode="auto">
            <a:xfrm>
              <a:off x="5944780" y="2259812"/>
              <a:ext cx="317559" cy="605779"/>
            </a:xfrm>
            <a:custGeom>
              <a:avLst/>
              <a:gdLst>
                <a:gd name="T0" fmla="*/ 0 w 68"/>
                <a:gd name="T1" fmla="*/ 128 h 130"/>
                <a:gd name="T2" fmla="*/ 36 w 68"/>
                <a:gd name="T3" fmla="*/ 130 h 130"/>
                <a:gd name="T4" fmla="*/ 68 w 68"/>
                <a:gd name="T5" fmla="*/ 128 h 130"/>
                <a:gd name="T6" fmla="*/ 68 w 68"/>
                <a:gd name="T7" fmla="*/ 5 h 130"/>
                <a:gd name="T8" fmla="*/ 33 w 68"/>
                <a:gd name="T9" fmla="*/ 0 h 130"/>
                <a:gd name="T10" fmla="*/ 0 w 68"/>
                <a:gd name="T11" fmla="*/ 5 h 130"/>
                <a:gd name="T12" fmla="*/ 0 w 68"/>
                <a:gd name="T13" fmla="*/ 12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30">
                  <a:moveTo>
                    <a:pt x="0" y="128"/>
                  </a:moveTo>
                  <a:cubicBezTo>
                    <a:pt x="0" y="128"/>
                    <a:pt x="16" y="130"/>
                    <a:pt x="36" y="130"/>
                  </a:cubicBezTo>
                  <a:cubicBezTo>
                    <a:pt x="55" y="130"/>
                    <a:pt x="68" y="128"/>
                    <a:pt x="68" y="128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54" y="0"/>
                    <a:pt x="33" y="0"/>
                  </a:cubicBezTo>
                  <a:cubicBezTo>
                    <a:pt x="12" y="0"/>
                    <a:pt x="0" y="5"/>
                    <a:pt x="0" y="5"/>
                  </a:cubicBezTo>
                  <a:lnTo>
                    <a:pt x="0" y="12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" name="Freeform 92"/>
            <p:cNvSpPr>
              <a:spLocks/>
            </p:cNvSpPr>
            <p:nvPr/>
          </p:nvSpPr>
          <p:spPr bwMode="auto">
            <a:xfrm>
              <a:off x="6210563" y="2259812"/>
              <a:ext cx="2000279" cy="704153"/>
            </a:xfrm>
            <a:custGeom>
              <a:avLst/>
              <a:gdLst>
                <a:gd name="T0" fmla="*/ 913 w 1159"/>
                <a:gd name="T1" fmla="*/ 0 h 408"/>
                <a:gd name="T2" fmla="*/ 0 w 1159"/>
                <a:gd name="T3" fmla="*/ 70 h 408"/>
                <a:gd name="T4" fmla="*/ 0 w 1159"/>
                <a:gd name="T5" fmla="*/ 324 h 408"/>
                <a:gd name="T6" fmla="*/ 913 w 1159"/>
                <a:gd name="T7" fmla="*/ 408 h 408"/>
                <a:gd name="T8" fmla="*/ 1159 w 1159"/>
                <a:gd name="T9" fmla="*/ 216 h 408"/>
                <a:gd name="T10" fmla="*/ 1159 w 1159"/>
                <a:gd name="T11" fmla="*/ 195 h 408"/>
                <a:gd name="T12" fmla="*/ 913 w 1159"/>
                <a:gd name="T13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9" h="408">
                  <a:moveTo>
                    <a:pt x="913" y="0"/>
                  </a:moveTo>
                  <a:lnTo>
                    <a:pt x="0" y="70"/>
                  </a:lnTo>
                  <a:lnTo>
                    <a:pt x="0" y="324"/>
                  </a:lnTo>
                  <a:lnTo>
                    <a:pt x="913" y="408"/>
                  </a:lnTo>
                  <a:lnTo>
                    <a:pt x="1159" y="216"/>
                  </a:lnTo>
                  <a:lnTo>
                    <a:pt x="1159" y="195"/>
                  </a:lnTo>
                  <a:lnTo>
                    <a:pt x="91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" name="Freeform 93"/>
            <p:cNvSpPr>
              <a:spLocks/>
            </p:cNvSpPr>
            <p:nvPr/>
          </p:nvSpPr>
          <p:spPr bwMode="auto">
            <a:xfrm>
              <a:off x="6210563" y="2227020"/>
              <a:ext cx="2000279" cy="704153"/>
            </a:xfrm>
            <a:custGeom>
              <a:avLst/>
              <a:gdLst>
                <a:gd name="T0" fmla="*/ 905 w 1159"/>
                <a:gd name="T1" fmla="*/ 0 h 408"/>
                <a:gd name="T2" fmla="*/ 0 w 1159"/>
                <a:gd name="T3" fmla="*/ 68 h 408"/>
                <a:gd name="T4" fmla="*/ 0 w 1159"/>
                <a:gd name="T5" fmla="*/ 324 h 408"/>
                <a:gd name="T6" fmla="*/ 905 w 1159"/>
                <a:gd name="T7" fmla="*/ 408 h 408"/>
                <a:gd name="T8" fmla="*/ 1159 w 1159"/>
                <a:gd name="T9" fmla="*/ 214 h 408"/>
                <a:gd name="T10" fmla="*/ 905 w 1159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9" h="408">
                  <a:moveTo>
                    <a:pt x="905" y="0"/>
                  </a:moveTo>
                  <a:lnTo>
                    <a:pt x="0" y="68"/>
                  </a:lnTo>
                  <a:lnTo>
                    <a:pt x="0" y="324"/>
                  </a:lnTo>
                  <a:lnTo>
                    <a:pt x="905" y="408"/>
                  </a:lnTo>
                  <a:lnTo>
                    <a:pt x="1159" y="214"/>
                  </a:lnTo>
                  <a:lnTo>
                    <a:pt x="9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318085" y="2400091"/>
              <a:ext cx="13147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1600" b="1" dirty="0">
                  <a:solidFill>
                    <a:schemeClr val="bg1"/>
                  </a:solidFill>
                  <a:latin typeface="Raleway" panose="020B0003030101060003" pitchFamily="34" charset="0"/>
                </a:rPr>
                <a:t>İyi Hazırlan.</a:t>
              </a:r>
              <a:endParaRPr lang="id-ID" sz="1600" b="1" dirty="0">
                <a:solidFill>
                  <a:schemeClr val="bg1"/>
                </a:solidFill>
                <a:latin typeface="Raleway" panose="020B0003030101060003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004907" y="2977772"/>
            <a:ext cx="2257432" cy="736944"/>
            <a:chOff x="4004907" y="2977772"/>
            <a:chExt cx="2257432" cy="736944"/>
          </a:xfrm>
        </p:grpSpPr>
        <p:sp>
          <p:nvSpPr>
            <p:cNvPr id="22" name="Freeform 90"/>
            <p:cNvSpPr>
              <a:spLocks/>
            </p:cNvSpPr>
            <p:nvPr/>
          </p:nvSpPr>
          <p:spPr bwMode="auto">
            <a:xfrm>
              <a:off x="5944780" y="3029548"/>
              <a:ext cx="317559" cy="605779"/>
            </a:xfrm>
            <a:custGeom>
              <a:avLst/>
              <a:gdLst>
                <a:gd name="T0" fmla="*/ 0 w 68"/>
                <a:gd name="T1" fmla="*/ 128 h 130"/>
                <a:gd name="T2" fmla="*/ 36 w 68"/>
                <a:gd name="T3" fmla="*/ 130 h 130"/>
                <a:gd name="T4" fmla="*/ 68 w 68"/>
                <a:gd name="T5" fmla="*/ 128 h 130"/>
                <a:gd name="T6" fmla="*/ 68 w 68"/>
                <a:gd name="T7" fmla="*/ 5 h 130"/>
                <a:gd name="T8" fmla="*/ 33 w 68"/>
                <a:gd name="T9" fmla="*/ 0 h 130"/>
                <a:gd name="T10" fmla="*/ 0 w 68"/>
                <a:gd name="T11" fmla="*/ 5 h 130"/>
                <a:gd name="T12" fmla="*/ 0 w 68"/>
                <a:gd name="T13" fmla="*/ 12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30">
                  <a:moveTo>
                    <a:pt x="0" y="128"/>
                  </a:moveTo>
                  <a:cubicBezTo>
                    <a:pt x="0" y="128"/>
                    <a:pt x="16" y="130"/>
                    <a:pt x="36" y="130"/>
                  </a:cubicBezTo>
                  <a:cubicBezTo>
                    <a:pt x="55" y="130"/>
                    <a:pt x="68" y="128"/>
                    <a:pt x="68" y="128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54" y="0"/>
                    <a:pt x="33" y="0"/>
                  </a:cubicBezTo>
                  <a:cubicBezTo>
                    <a:pt x="12" y="0"/>
                    <a:pt x="0" y="5"/>
                    <a:pt x="0" y="5"/>
                  </a:cubicBezTo>
                  <a:lnTo>
                    <a:pt x="0" y="12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3" name="Freeform 96"/>
            <p:cNvSpPr>
              <a:spLocks/>
            </p:cNvSpPr>
            <p:nvPr/>
          </p:nvSpPr>
          <p:spPr bwMode="auto">
            <a:xfrm>
              <a:off x="4004907" y="3010563"/>
              <a:ext cx="2000279" cy="704153"/>
            </a:xfrm>
            <a:custGeom>
              <a:avLst/>
              <a:gdLst>
                <a:gd name="T0" fmla="*/ 246 w 1159"/>
                <a:gd name="T1" fmla="*/ 0 h 408"/>
                <a:gd name="T2" fmla="*/ 1159 w 1159"/>
                <a:gd name="T3" fmla="*/ 70 h 408"/>
                <a:gd name="T4" fmla="*/ 1159 w 1159"/>
                <a:gd name="T5" fmla="*/ 324 h 408"/>
                <a:gd name="T6" fmla="*/ 246 w 1159"/>
                <a:gd name="T7" fmla="*/ 408 h 408"/>
                <a:gd name="T8" fmla="*/ 0 w 1159"/>
                <a:gd name="T9" fmla="*/ 216 h 408"/>
                <a:gd name="T10" fmla="*/ 0 w 1159"/>
                <a:gd name="T11" fmla="*/ 197 h 408"/>
                <a:gd name="T12" fmla="*/ 246 w 1159"/>
                <a:gd name="T13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9" h="408">
                  <a:moveTo>
                    <a:pt x="246" y="0"/>
                  </a:moveTo>
                  <a:lnTo>
                    <a:pt x="1159" y="70"/>
                  </a:lnTo>
                  <a:lnTo>
                    <a:pt x="1159" y="324"/>
                  </a:lnTo>
                  <a:lnTo>
                    <a:pt x="246" y="408"/>
                  </a:lnTo>
                  <a:lnTo>
                    <a:pt x="0" y="216"/>
                  </a:lnTo>
                  <a:lnTo>
                    <a:pt x="0" y="197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4" name="Freeform 97"/>
            <p:cNvSpPr>
              <a:spLocks/>
            </p:cNvSpPr>
            <p:nvPr/>
          </p:nvSpPr>
          <p:spPr bwMode="auto">
            <a:xfrm>
              <a:off x="4004907" y="2977772"/>
              <a:ext cx="2000279" cy="704153"/>
            </a:xfrm>
            <a:custGeom>
              <a:avLst/>
              <a:gdLst>
                <a:gd name="T0" fmla="*/ 251 w 1159"/>
                <a:gd name="T1" fmla="*/ 0 h 408"/>
                <a:gd name="T2" fmla="*/ 1159 w 1159"/>
                <a:gd name="T3" fmla="*/ 70 h 408"/>
                <a:gd name="T4" fmla="*/ 1159 w 1159"/>
                <a:gd name="T5" fmla="*/ 324 h 408"/>
                <a:gd name="T6" fmla="*/ 251 w 1159"/>
                <a:gd name="T7" fmla="*/ 408 h 408"/>
                <a:gd name="T8" fmla="*/ 0 w 1159"/>
                <a:gd name="T9" fmla="*/ 216 h 408"/>
                <a:gd name="T10" fmla="*/ 251 w 1159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9" h="408">
                  <a:moveTo>
                    <a:pt x="251" y="0"/>
                  </a:moveTo>
                  <a:lnTo>
                    <a:pt x="1159" y="70"/>
                  </a:lnTo>
                  <a:lnTo>
                    <a:pt x="1159" y="324"/>
                  </a:lnTo>
                  <a:lnTo>
                    <a:pt x="251" y="408"/>
                  </a:lnTo>
                  <a:lnTo>
                    <a:pt x="0" y="216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28009" y="3156143"/>
              <a:ext cx="8980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tr-TR" sz="1600" b="1" dirty="0">
                  <a:solidFill>
                    <a:schemeClr val="bg1"/>
                  </a:solidFill>
                  <a:latin typeface="Raleway" panose="020B0003030101060003" pitchFamily="34" charset="0"/>
                </a:rPr>
                <a:t>İyi Uyu.</a:t>
              </a:r>
              <a:endParaRPr lang="id-ID" sz="1600" b="1" dirty="0">
                <a:solidFill>
                  <a:schemeClr val="bg1"/>
                </a:solidFill>
                <a:latin typeface="Raleway" panose="020B0003030101060003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944780" y="3794106"/>
            <a:ext cx="2266062" cy="735220"/>
            <a:chOff x="5944780" y="3794106"/>
            <a:chExt cx="2266062" cy="735220"/>
          </a:xfrm>
        </p:grpSpPr>
        <p:sp>
          <p:nvSpPr>
            <p:cNvPr id="35" name="Freeform 91"/>
            <p:cNvSpPr>
              <a:spLocks/>
            </p:cNvSpPr>
            <p:nvPr/>
          </p:nvSpPr>
          <p:spPr bwMode="auto">
            <a:xfrm>
              <a:off x="5944780" y="3807913"/>
              <a:ext cx="317559" cy="605779"/>
            </a:xfrm>
            <a:custGeom>
              <a:avLst/>
              <a:gdLst>
                <a:gd name="T0" fmla="*/ 0 w 68"/>
                <a:gd name="T1" fmla="*/ 128 h 130"/>
                <a:gd name="T2" fmla="*/ 36 w 68"/>
                <a:gd name="T3" fmla="*/ 130 h 130"/>
                <a:gd name="T4" fmla="*/ 68 w 68"/>
                <a:gd name="T5" fmla="*/ 128 h 130"/>
                <a:gd name="T6" fmla="*/ 68 w 68"/>
                <a:gd name="T7" fmla="*/ 4 h 130"/>
                <a:gd name="T8" fmla="*/ 33 w 68"/>
                <a:gd name="T9" fmla="*/ 0 h 130"/>
                <a:gd name="T10" fmla="*/ 0 w 68"/>
                <a:gd name="T11" fmla="*/ 4 h 130"/>
                <a:gd name="T12" fmla="*/ 0 w 68"/>
                <a:gd name="T13" fmla="*/ 12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30">
                  <a:moveTo>
                    <a:pt x="0" y="128"/>
                  </a:moveTo>
                  <a:cubicBezTo>
                    <a:pt x="0" y="128"/>
                    <a:pt x="16" y="130"/>
                    <a:pt x="36" y="130"/>
                  </a:cubicBezTo>
                  <a:cubicBezTo>
                    <a:pt x="55" y="130"/>
                    <a:pt x="68" y="128"/>
                    <a:pt x="68" y="128"/>
                  </a:cubicBezTo>
                  <a:cubicBezTo>
                    <a:pt x="68" y="4"/>
                    <a:pt x="68" y="4"/>
                    <a:pt x="68" y="4"/>
                  </a:cubicBezTo>
                  <a:cubicBezTo>
                    <a:pt x="68" y="4"/>
                    <a:pt x="54" y="0"/>
                    <a:pt x="33" y="0"/>
                  </a:cubicBezTo>
                  <a:cubicBezTo>
                    <a:pt x="12" y="0"/>
                    <a:pt x="0" y="4"/>
                    <a:pt x="0" y="4"/>
                  </a:cubicBezTo>
                  <a:lnTo>
                    <a:pt x="0" y="12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6" name="Freeform 94"/>
            <p:cNvSpPr>
              <a:spLocks/>
            </p:cNvSpPr>
            <p:nvPr/>
          </p:nvSpPr>
          <p:spPr bwMode="auto">
            <a:xfrm>
              <a:off x="6210563" y="3826898"/>
              <a:ext cx="2000279" cy="702428"/>
            </a:xfrm>
            <a:custGeom>
              <a:avLst/>
              <a:gdLst>
                <a:gd name="T0" fmla="*/ 913 w 1159"/>
                <a:gd name="T1" fmla="*/ 0 h 407"/>
                <a:gd name="T2" fmla="*/ 0 w 1159"/>
                <a:gd name="T3" fmla="*/ 70 h 407"/>
                <a:gd name="T4" fmla="*/ 0 w 1159"/>
                <a:gd name="T5" fmla="*/ 324 h 407"/>
                <a:gd name="T6" fmla="*/ 913 w 1159"/>
                <a:gd name="T7" fmla="*/ 407 h 407"/>
                <a:gd name="T8" fmla="*/ 1159 w 1159"/>
                <a:gd name="T9" fmla="*/ 216 h 407"/>
                <a:gd name="T10" fmla="*/ 1159 w 1159"/>
                <a:gd name="T11" fmla="*/ 194 h 407"/>
                <a:gd name="T12" fmla="*/ 913 w 1159"/>
                <a:gd name="T13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9" h="407">
                  <a:moveTo>
                    <a:pt x="913" y="0"/>
                  </a:moveTo>
                  <a:lnTo>
                    <a:pt x="0" y="70"/>
                  </a:lnTo>
                  <a:lnTo>
                    <a:pt x="0" y="324"/>
                  </a:lnTo>
                  <a:lnTo>
                    <a:pt x="913" y="407"/>
                  </a:lnTo>
                  <a:lnTo>
                    <a:pt x="1159" y="216"/>
                  </a:lnTo>
                  <a:lnTo>
                    <a:pt x="1159" y="194"/>
                  </a:lnTo>
                  <a:lnTo>
                    <a:pt x="913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7" name="Freeform 95"/>
            <p:cNvSpPr>
              <a:spLocks/>
            </p:cNvSpPr>
            <p:nvPr/>
          </p:nvSpPr>
          <p:spPr bwMode="auto">
            <a:xfrm>
              <a:off x="6210563" y="3794106"/>
              <a:ext cx="2000279" cy="702428"/>
            </a:xfrm>
            <a:custGeom>
              <a:avLst/>
              <a:gdLst>
                <a:gd name="T0" fmla="*/ 905 w 1159"/>
                <a:gd name="T1" fmla="*/ 0 h 407"/>
                <a:gd name="T2" fmla="*/ 0 w 1159"/>
                <a:gd name="T3" fmla="*/ 67 h 407"/>
                <a:gd name="T4" fmla="*/ 0 w 1159"/>
                <a:gd name="T5" fmla="*/ 324 h 407"/>
                <a:gd name="T6" fmla="*/ 905 w 1159"/>
                <a:gd name="T7" fmla="*/ 407 h 407"/>
                <a:gd name="T8" fmla="*/ 1159 w 1159"/>
                <a:gd name="T9" fmla="*/ 213 h 407"/>
                <a:gd name="T10" fmla="*/ 905 w 1159"/>
                <a:gd name="T11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9" h="407">
                  <a:moveTo>
                    <a:pt x="905" y="0"/>
                  </a:moveTo>
                  <a:lnTo>
                    <a:pt x="0" y="67"/>
                  </a:lnTo>
                  <a:lnTo>
                    <a:pt x="0" y="324"/>
                  </a:lnTo>
                  <a:lnTo>
                    <a:pt x="905" y="407"/>
                  </a:lnTo>
                  <a:lnTo>
                    <a:pt x="1159" y="213"/>
                  </a:lnTo>
                  <a:lnTo>
                    <a:pt x="9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337541" y="3960981"/>
              <a:ext cx="11737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1600" b="1" dirty="0">
                  <a:solidFill>
                    <a:schemeClr val="bg1"/>
                  </a:solidFill>
                  <a:latin typeface="Raleway" panose="020B0003030101060003" pitchFamily="34" charset="0"/>
                </a:rPr>
                <a:t>İyi beslen.</a:t>
              </a:r>
              <a:endParaRPr lang="id-ID" sz="1600" b="1" dirty="0">
                <a:solidFill>
                  <a:schemeClr val="bg1"/>
                </a:solidFill>
                <a:latin typeface="Raleway" panose="020B0003030101060003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004907" y="4562117"/>
            <a:ext cx="2257432" cy="736943"/>
            <a:chOff x="4004907" y="4562117"/>
            <a:chExt cx="2257432" cy="736943"/>
          </a:xfrm>
        </p:grpSpPr>
        <p:sp>
          <p:nvSpPr>
            <p:cNvPr id="43" name="Freeform 98"/>
            <p:cNvSpPr>
              <a:spLocks/>
            </p:cNvSpPr>
            <p:nvPr/>
          </p:nvSpPr>
          <p:spPr bwMode="auto">
            <a:xfrm>
              <a:off x="5944780" y="4613893"/>
              <a:ext cx="317559" cy="605779"/>
            </a:xfrm>
            <a:custGeom>
              <a:avLst/>
              <a:gdLst>
                <a:gd name="T0" fmla="*/ 0 w 68"/>
                <a:gd name="T1" fmla="*/ 128 h 130"/>
                <a:gd name="T2" fmla="*/ 36 w 68"/>
                <a:gd name="T3" fmla="*/ 130 h 130"/>
                <a:gd name="T4" fmla="*/ 68 w 68"/>
                <a:gd name="T5" fmla="*/ 128 h 130"/>
                <a:gd name="T6" fmla="*/ 68 w 68"/>
                <a:gd name="T7" fmla="*/ 5 h 130"/>
                <a:gd name="T8" fmla="*/ 33 w 68"/>
                <a:gd name="T9" fmla="*/ 0 h 130"/>
                <a:gd name="T10" fmla="*/ 0 w 68"/>
                <a:gd name="T11" fmla="*/ 5 h 130"/>
                <a:gd name="T12" fmla="*/ 0 w 68"/>
                <a:gd name="T13" fmla="*/ 12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30">
                  <a:moveTo>
                    <a:pt x="0" y="128"/>
                  </a:moveTo>
                  <a:cubicBezTo>
                    <a:pt x="0" y="128"/>
                    <a:pt x="16" y="130"/>
                    <a:pt x="36" y="130"/>
                  </a:cubicBezTo>
                  <a:cubicBezTo>
                    <a:pt x="55" y="130"/>
                    <a:pt x="68" y="128"/>
                    <a:pt x="68" y="128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54" y="0"/>
                    <a:pt x="33" y="0"/>
                  </a:cubicBezTo>
                  <a:cubicBezTo>
                    <a:pt x="12" y="0"/>
                    <a:pt x="0" y="5"/>
                    <a:pt x="0" y="5"/>
                  </a:cubicBezTo>
                  <a:lnTo>
                    <a:pt x="0" y="12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4" name="Freeform 99"/>
            <p:cNvSpPr>
              <a:spLocks/>
            </p:cNvSpPr>
            <p:nvPr/>
          </p:nvSpPr>
          <p:spPr bwMode="auto">
            <a:xfrm>
              <a:off x="4004907" y="4594907"/>
              <a:ext cx="2000279" cy="704153"/>
            </a:xfrm>
            <a:custGeom>
              <a:avLst/>
              <a:gdLst>
                <a:gd name="T0" fmla="*/ 246 w 1159"/>
                <a:gd name="T1" fmla="*/ 0 h 408"/>
                <a:gd name="T2" fmla="*/ 1159 w 1159"/>
                <a:gd name="T3" fmla="*/ 70 h 408"/>
                <a:gd name="T4" fmla="*/ 1159 w 1159"/>
                <a:gd name="T5" fmla="*/ 324 h 408"/>
                <a:gd name="T6" fmla="*/ 246 w 1159"/>
                <a:gd name="T7" fmla="*/ 408 h 408"/>
                <a:gd name="T8" fmla="*/ 0 w 1159"/>
                <a:gd name="T9" fmla="*/ 216 h 408"/>
                <a:gd name="T10" fmla="*/ 0 w 1159"/>
                <a:gd name="T11" fmla="*/ 197 h 408"/>
                <a:gd name="T12" fmla="*/ 246 w 1159"/>
                <a:gd name="T13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9" h="408">
                  <a:moveTo>
                    <a:pt x="246" y="0"/>
                  </a:moveTo>
                  <a:lnTo>
                    <a:pt x="1159" y="70"/>
                  </a:lnTo>
                  <a:lnTo>
                    <a:pt x="1159" y="324"/>
                  </a:lnTo>
                  <a:lnTo>
                    <a:pt x="246" y="408"/>
                  </a:lnTo>
                  <a:lnTo>
                    <a:pt x="0" y="216"/>
                  </a:lnTo>
                  <a:lnTo>
                    <a:pt x="0" y="197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5" name="Freeform 100"/>
            <p:cNvSpPr>
              <a:spLocks/>
            </p:cNvSpPr>
            <p:nvPr/>
          </p:nvSpPr>
          <p:spPr bwMode="auto">
            <a:xfrm>
              <a:off x="4004907" y="4562117"/>
              <a:ext cx="2000279" cy="704153"/>
            </a:xfrm>
            <a:custGeom>
              <a:avLst/>
              <a:gdLst>
                <a:gd name="T0" fmla="*/ 251 w 1159"/>
                <a:gd name="T1" fmla="*/ 0 h 408"/>
                <a:gd name="T2" fmla="*/ 1159 w 1159"/>
                <a:gd name="T3" fmla="*/ 70 h 408"/>
                <a:gd name="T4" fmla="*/ 1159 w 1159"/>
                <a:gd name="T5" fmla="*/ 324 h 408"/>
                <a:gd name="T6" fmla="*/ 251 w 1159"/>
                <a:gd name="T7" fmla="*/ 408 h 408"/>
                <a:gd name="T8" fmla="*/ 0 w 1159"/>
                <a:gd name="T9" fmla="*/ 216 h 408"/>
                <a:gd name="T10" fmla="*/ 251 w 1159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9" h="408">
                  <a:moveTo>
                    <a:pt x="251" y="0"/>
                  </a:moveTo>
                  <a:lnTo>
                    <a:pt x="1159" y="70"/>
                  </a:lnTo>
                  <a:lnTo>
                    <a:pt x="1159" y="324"/>
                  </a:lnTo>
                  <a:lnTo>
                    <a:pt x="251" y="408"/>
                  </a:lnTo>
                  <a:lnTo>
                    <a:pt x="0" y="216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051661" y="4717033"/>
              <a:ext cx="7938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tr-TR" sz="1600" b="1" dirty="0">
                  <a:solidFill>
                    <a:schemeClr val="bg1"/>
                  </a:solidFill>
                  <a:latin typeface="Raleway" panose="020B0003030101060003" pitchFamily="34" charset="0"/>
                </a:rPr>
                <a:t>Gevşe</a:t>
              </a:r>
              <a:endParaRPr lang="id-ID" sz="1600" b="1" dirty="0">
                <a:solidFill>
                  <a:schemeClr val="bg1"/>
                </a:solidFill>
                <a:latin typeface="Raleway" panose="020B0003030101060003" pitchFamily="34" charset="0"/>
              </a:endParaRPr>
            </a:p>
          </p:txBody>
        </p:sp>
      </p:grp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06905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Sınavdan Önce</a:t>
            </a:r>
            <a:endParaRPr lang="id-ID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82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25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75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25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75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  <p:bldP spid="8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88"/>
          <p:cNvSpPr>
            <a:spLocks/>
          </p:cNvSpPr>
          <p:nvPr/>
        </p:nvSpPr>
        <p:spPr bwMode="auto">
          <a:xfrm>
            <a:off x="5982750" y="1938800"/>
            <a:ext cx="227814" cy="5110287"/>
          </a:xfrm>
          <a:custGeom>
            <a:avLst/>
            <a:gdLst>
              <a:gd name="T0" fmla="*/ 0 w 53"/>
              <a:gd name="T1" fmla="*/ 905 h 908"/>
              <a:gd name="T2" fmla="*/ 28 w 53"/>
              <a:gd name="T3" fmla="*/ 908 h 908"/>
              <a:gd name="T4" fmla="*/ 53 w 53"/>
              <a:gd name="T5" fmla="*/ 905 h 908"/>
              <a:gd name="T6" fmla="*/ 53 w 53"/>
              <a:gd name="T7" fmla="*/ 6 h 908"/>
              <a:gd name="T8" fmla="*/ 25 w 53"/>
              <a:gd name="T9" fmla="*/ 0 h 908"/>
              <a:gd name="T10" fmla="*/ 0 w 53"/>
              <a:gd name="T11" fmla="*/ 6 h 908"/>
              <a:gd name="T12" fmla="*/ 0 w 53"/>
              <a:gd name="T13" fmla="*/ 905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3" h="908">
                <a:moveTo>
                  <a:pt x="0" y="905"/>
                </a:moveTo>
                <a:cubicBezTo>
                  <a:pt x="0" y="905"/>
                  <a:pt x="12" y="908"/>
                  <a:pt x="28" y="908"/>
                </a:cubicBezTo>
                <a:cubicBezTo>
                  <a:pt x="43" y="908"/>
                  <a:pt x="53" y="905"/>
                  <a:pt x="53" y="905"/>
                </a:cubicBezTo>
                <a:cubicBezTo>
                  <a:pt x="53" y="6"/>
                  <a:pt x="53" y="6"/>
                  <a:pt x="53" y="6"/>
                </a:cubicBezTo>
                <a:cubicBezTo>
                  <a:pt x="53" y="6"/>
                  <a:pt x="42" y="0"/>
                  <a:pt x="25" y="0"/>
                </a:cubicBezTo>
                <a:cubicBezTo>
                  <a:pt x="9" y="0"/>
                  <a:pt x="0" y="6"/>
                  <a:pt x="0" y="6"/>
                </a:cubicBezTo>
                <a:lnTo>
                  <a:pt x="0" y="905"/>
                </a:ln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8273990" y="2434850"/>
            <a:ext cx="3605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latin typeface="Raleway" panose="020B0003030101060003" pitchFamily="34" charset="0"/>
              </a:rPr>
              <a:t>Bildiğiniz sorulardan başlayın.</a:t>
            </a:r>
            <a:endParaRPr lang="id-ID" b="1" dirty="0">
              <a:latin typeface="Raleway" panose="020B00030301010600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16108" y="3850408"/>
            <a:ext cx="3785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latin typeface="Raleway" panose="020B0003030101060003" pitchFamily="34" charset="0"/>
              </a:rPr>
              <a:t>Yapamayacağın zor soruların da </a:t>
            </a:r>
          </a:p>
          <a:p>
            <a:r>
              <a:rPr lang="tr-TR" b="1" dirty="0">
                <a:latin typeface="Raleway" panose="020B0003030101060003" pitchFamily="34" charset="0"/>
              </a:rPr>
              <a:t>olabileceğini unutmayın.</a:t>
            </a:r>
            <a:endParaRPr lang="id-ID" b="1" dirty="0">
              <a:latin typeface="Raleway" panose="020B00030301010600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6905" y="3082281"/>
            <a:ext cx="36487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latin typeface="Raleway" panose="020B0003030101060003" pitchFamily="34" charset="0"/>
              </a:rPr>
              <a:t>Yapmadığın sorular çok zaman </a:t>
            </a:r>
          </a:p>
          <a:p>
            <a:r>
              <a:rPr lang="tr-TR" b="1" dirty="0">
                <a:latin typeface="Raleway" panose="020B0003030101060003" pitchFamily="34" charset="0"/>
              </a:rPr>
              <a:t>kaybetmeyin, atlayın.</a:t>
            </a:r>
            <a:endParaRPr lang="id-ID" b="1" dirty="0">
              <a:latin typeface="Raleway" panose="020B00030301010600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4778" y="4566450"/>
            <a:ext cx="36823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latin typeface="Raleway" panose="020B0003030101060003" pitchFamily="34" charset="0"/>
              </a:rPr>
              <a:t>Sınavda yorulduğunuzda </a:t>
            </a:r>
          </a:p>
          <a:p>
            <a:r>
              <a:rPr lang="tr-TR" b="1" dirty="0">
                <a:latin typeface="Raleway" panose="020B0003030101060003" pitchFamily="34" charset="0"/>
              </a:rPr>
              <a:t>ve kaygınız artarsa kısa bir </a:t>
            </a:r>
          </a:p>
          <a:p>
            <a:r>
              <a:rPr lang="tr-TR" b="1" dirty="0">
                <a:latin typeface="Raleway" panose="020B0003030101060003" pitchFamily="34" charset="0"/>
              </a:rPr>
              <a:t>mola verin ve derin nefes alın.</a:t>
            </a:r>
            <a:endParaRPr lang="id-ID" b="1" dirty="0">
              <a:latin typeface="Raleway" panose="020B0003030101060003" pitchFamily="34" charset="0"/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5944780" y="2227020"/>
            <a:ext cx="2266062" cy="736945"/>
            <a:chOff x="5944780" y="2227020"/>
            <a:chExt cx="2266062" cy="736945"/>
          </a:xfrm>
        </p:grpSpPr>
        <p:sp>
          <p:nvSpPr>
            <p:cNvPr id="13" name="Freeform 89"/>
            <p:cNvSpPr>
              <a:spLocks/>
            </p:cNvSpPr>
            <p:nvPr/>
          </p:nvSpPr>
          <p:spPr bwMode="auto">
            <a:xfrm>
              <a:off x="5944780" y="2259812"/>
              <a:ext cx="317559" cy="605779"/>
            </a:xfrm>
            <a:custGeom>
              <a:avLst/>
              <a:gdLst>
                <a:gd name="T0" fmla="*/ 0 w 68"/>
                <a:gd name="T1" fmla="*/ 128 h 130"/>
                <a:gd name="T2" fmla="*/ 36 w 68"/>
                <a:gd name="T3" fmla="*/ 130 h 130"/>
                <a:gd name="T4" fmla="*/ 68 w 68"/>
                <a:gd name="T5" fmla="*/ 128 h 130"/>
                <a:gd name="T6" fmla="*/ 68 w 68"/>
                <a:gd name="T7" fmla="*/ 5 h 130"/>
                <a:gd name="T8" fmla="*/ 33 w 68"/>
                <a:gd name="T9" fmla="*/ 0 h 130"/>
                <a:gd name="T10" fmla="*/ 0 w 68"/>
                <a:gd name="T11" fmla="*/ 5 h 130"/>
                <a:gd name="T12" fmla="*/ 0 w 68"/>
                <a:gd name="T13" fmla="*/ 12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30">
                  <a:moveTo>
                    <a:pt x="0" y="128"/>
                  </a:moveTo>
                  <a:cubicBezTo>
                    <a:pt x="0" y="128"/>
                    <a:pt x="16" y="130"/>
                    <a:pt x="36" y="130"/>
                  </a:cubicBezTo>
                  <a:cubicBezTo>
                    <a:pt x="55" y="130"/>
                    <a:pt x="68" y="128"/>
                    <a:pt x="68" y="128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54" y="0"/>
                    <a:pt x="33" y="0"/>
                  </a:cubicBezTo>
                  <a:cubicBezTo>
                    <a:pt x="12" y="0"/>
                    <a:pt x="0" y="5"/>
                    <a:pt x="0" y="5"/>
                  </a:cubicBezTo>
                  <a:lnTo>
                    <a:pt x="0" y="12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" name="Freeform 92"/>
            <p:cNvSpPr>
              <a:spLocks/>
            </p:cNvSpPr>
            <p:nvPr/>
          </p:nvSpPr>
          <p:spPr bwMode="auto">
            <a:xfrm>
              <a:off x="6210563" y="2259812"/>
              <a:ext cx="2000279" cy="704153"/>
            </a:xfrm>
            <a:custGeom>
              <a:avLst/>
              <a:gdLst>
                <a:gd name="T0" fmla="*/ 913 w 1159"/>
                <a:gd name="T1" fmla="*/ 0 h 408"/>
                <a:gd name="T2" fmla="*/ 0 w 1159"/>
                <a:gd name="T3" fmla="*/ 70 h 408"/>
                <a:gd name="T4" fmla="*/ 0 w 1159"/>
                <a:gd name="T5" fmla="*/ 324 h 408"/>
                <a:gd name="T6" fmla="*/ 913 w 1159"/>
                <a:gd name="T7" fmla="*/ 408 h 408"/>
                <a:gd name="T8" fmla="*/ 1159 w 1159"/>
                <a:gd name="T9" fmla="*/ 216 h 408"/>
                <a:gd name="T10" fmla="*/ 1159 w 1159"/>
                <a:gd name="T11" fmla="*/ 195 h 408"/>
                <a:gd name="T12" fmla="*/ 913 w 1159"/>
                <a:gd name="T13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9" h="408">
                  <a:moveTo>
                    <a:pt x="913" y="0"/>
                  </a:moveTo>
                  <a:lnTo>
                    <a:pt x="0" y="70"/>
                  </a:lnTo>
                  <a:lnTo>
                    <a:pt x="0" y="324"/>
                  </a:lnTo>
                  <a:lnTo>
                    <a:pt x="913" y="408"/>
                  </a:lnTo>
                  <a:lnTo>
                    <a:pt x="1159" y="216"/>
                  </a:lnTo>
                  <a:lnTo>
                    <a:pt x="1159" y="195"/>
                  </a:lnTo>
                  <a:lnTo>
                    <a:pt x="91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" name="Freeform 93"/>
            <p:cNvSpPr>
              <a:spLocks/>
            </p:cNvSpPr>
            <p:nvPr/>
          </p:nvSpPr>
          <p:spPr bwMode="auto">
            <a:xfrm>
              <a:off x="6210563" y="2227020"/>
              <a:ext cx="2000279" cy="704153"/>
            </a:xfrm>
            <a:custGeom>
              <a:avLst/>
              <a:gdLst>
                <a:gd name="T0" fmla="*/ 905 w 1159"/>
                <a:gd name="T1" fmla="*/ 0 h 408"/>
                <a:gd name="T2" fmla="*/ 0 w 1159"/>
                <a:gd name="T3" fmla="*/ 68 h 408"/>
                <a:gd name="T4" fmla="*/ 0 w 1159"/>
                <a:gd name="T5" fmla="*/ 324 h 408"/>
                <a:gd name="T6" fmla="*/ 905 w 1159"/>
                <a:gd name="T7" fmla="*/ 408 h 408"/>
                <a:gd name="T8" fmla="*/ 1159 w 1159"/>
                <a:gd name="T9" fmla="*/ 214 h 408"/>
                <a:gd name="T10" fmla="*/ 905 w 1159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9" h="408">
                  <a:moveTo>
                    <a:pt x="905" y="0"/>
                  </a:moveTo>
                  <a:lnTo>
                    <a:pt x="0" y="68"/>
                  </a:lnTo>
                  <a:lnTo>
                    <a:pt x="0" y="324"/>
                  </a:lnTo>
                  <a:lnTo>
                    <a:pt x="905" y="408"/>
                  </a:lnTo>
                  <a:lnTo>
                    <a:pt x="1159" y="214"/>
                  </a:lnTo>
                  <a:lnTo>
                    <a:pt x="9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318085" y="2400091"/>
              <a:ext cx="17027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1600" b="1" dirty="0">
                  <a:solidFill>
                    <a:schemeClr val="bg1"/>
                  </a:solidFill>
                  <a:latin typeface="Raleway" panose="020B0003030101060003" pitchFamily="34" charset="0"/>
                </a:rPr>
                <a:t>Bildiğin Sorular</a:t>
              </a:r>
              <a:endParaRPr lang="id-ID" sz="1600" b="1" dirty="0">
                <a:solidFill>
                  <a:schemeClr val="bg1"/>
                </a:solidFill>
                <a:latin typeface="Raleway" panose="020B0003030101060003" pitchFamily="34" charset="0"/>
              </a:endParaRPr>
            </a:p>
          </p:txBody>
        </p:sp>
      </p:grpSp>
      <p:grpSp>
        <p:nvGrpSpPr>
          <p:cNvPr id="5" name="Group 20"/>
          <p:cNvGrpSpPr/>
          <p:nvPr/>
        </p:nvGrpSpPr>
        <p:grpSpPr>
          <a:xfrm>
            <a:off x="4004907" y="2977772"/>
            <a:ext cx="2257432" cy="736944"/>
            <a:chOff x="4004907" y="2977772"/>
            <a:chExt cx="2257432" cy="736944"/>
          </a:xfrm>
        </p:grpSpPr>
        <p:sp>
          <p:nvSpPr>
            <p:cNvPr id="22" name="Freeform 90"/>
            <p:cNvSpPr>
              <a:spLocks/>
            </p:cNvSpPr>
            <p:nvPr/>
          </p:nvSpPr>
          <p:spPr bwMode="auto">
            <a:xfrm>
              <a:off x="5944780" y="3029548"/>
              <a:ext cx="317559" cy="605779"/>
            </a:xfrm>
            <a:custGeom>
              <a:avLst/>
              <a:gdLst>
                <a:gd name="T0" fmla="*/ 0 w 68"/>
                <a:gd name="T1" fmla="*/ 128 h 130"/>
                <a:gd name="T2" fmla="*/ 36 w 68"/>
                <a:gd name="T3" fmla="*/ 130 h 130"/>
                <a:gd name="T4" fmla="*/ 68 w 68"/>
                <a:gd name="T5" fmla="*/ 128 h 130"/>
                <a:gd name="T6" fmla="*/ 68 w 68"/>
                <a:gd name="T7" fmla="*/ 5 h 130"/>
                <a:gd name="T8" fmla="*/ 33 w 68"/>
                <a:gd name="T9" fmla="*/ 0 h 130"/>
                <a:gd name="T10" fmla="*/ 0 w 68"/>
                <a:gd name="T11" fmla="*/ 5 h 130"/>
                <a:gd name="T12" fmla="*/ 0 w 68"/>
                <a:gd name="T13" fmla="*/ 12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30">
                  <a:moveTo>
                    <a:pt x="0" y="128"/>
                  </a:moveTo>
                  <a:cubicBezTo>
                    <a:pt x="0" y="128"/>
                    <a:pt x="16" y="130"/>
                    <a:pt x="36" y="130"/>
                  </a:cubicBezTo>
                  <a:cubicBezTo>
                    <a:pt x="55" y="130"/>
                    <a:pt x="68" y="128"/>
                    <a:pt x="68" y="128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54" y="0"/>
                    <a:pt x="33" y="0"/>
                  </a:cubicBezTo>
                  <a:cubicBezTo>
                    <a:pt x="12" y="0"/>
                    <a:pt x="0" y="5"/>
                    <a:pt x="0" y="5"/>
                  </a:cubicBezTo>
                  <a:lnTo>
                    <a:pt x="0" y="12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3" name="Freeform 96"/>
            <p:cNvSpPr>
              <a:spLocks/>
            </p:cNvSpPr>
            <p:nvPr/>
          </p:nvSpPr>
          <p:spPr bwMode="auto">
            <a:xfrm>
              <a:off x="4004907" y="3010563"/>
              <a:ext cx="2000279" cy="704153"/>
            </a:xfrm>
            <a:custGeom>
              <a:avLst/>
              <a:gdLst>
                <a:gd name="T0" fmla="*/ 246 w 1159"/>
                <a:gd name="T1" fmla="*/ 0 h 408"/>
                <a:gd name="T2" fmla="*/ 1159 w 1159"/>
                <a:gd name="T3" fmla="*/ 70 h 408"/>
                <a:gd name="T4" fmla="*/ 1159 w 1159"/>
                <a:gd name="T5" fmla="*/ 324 h 408"/>
                <a:gd name="T6" fmla="*/ 246 w 1159"/>
                <a:gd name="T7" fmla="*/ 408 h 408"/>
                <a:gd name="T8" fmla="*/ 0 w 1159"/>
                <a:gd name="T9" fmla="*/ 216 h 408"/>
                <a:gd name="T10" fmla="*/ 0 w 1159"/>
                <a:gd name="T11" fmla="*/ 197 h 408"/>
                <a:gd name="T12" fmla="*/ 246 w 1159"/>
                <a:gd name="T13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9" h="408">
                  <a:moveTo>
                    <a:pt x="246" y="0"/>
                  </a:moveTo>
                  <a:lnTo>
                    <a:pt x="1159" y="70"/>
                  </a:lnTo>
                  <a:lnTo>
                    <a:pt x="1159" y="324"/>
                  </a:lnTo>
                  <a:lnTo>
                    <a:pt x="246" y="408"/>
                  </a:lnTo>
                  <a:lnTo>
                    <a:pt x="0" y="216"/>
                  </a:lnTo>
                  <a:lnTo>
                    <a:pt x="0" y="197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4" name="Freeform 97"/>
            <p:cNvSpPr>
              <a:spLocks/>
            </p:cNvSpPr>
            <p:nvPr/>
          </p:nvSpPr>
          <p:spPr bwMode="auto">
            <a:xfrm>
              <a:off x="4004907" y="2977772"/>
              <a:ext cx="2000279" cy="704153"/>
            </a:xfrm>
            <a:custGeom>
              <a:avLst/>
              <a:gdLst>
                <a:gd name="T0" fmla="*/ 251 w 1159"/>
                <a:gd name="T1" fmla="*/ 0 h 408"/>
                <a:gd name="T2" fmla="*/ 1159 w 1159"/>
                <a:gd name="T3" fmla="*/ 70 h 408"/>
                <a:gd name="T4" fmla="*/ 1159 w 1159"/>
                <a:gd name="T5" fmla="*/ 324 h 408"/>
                <a:gd name="T6" fmla="*/ 251 w 1159"/>
                <a:gd name="T7" fmla="*/ 408 h 408"/>
                <a:gd name="T8" fmla="*/ 0 w 1159"/>
                <a:gd name="T9" fmla="*/ 216 h 408"/>
                <a:gd name="T10" fmla="*/ 251 w 1159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9" h="408">
                  <a:moveTo>
                    <a:pt x="251" y="0"/>
                  </a:moveTo>
                  <a:lnTo>
                    <a:pt x="1159" y="70"/>
                  </a:lnTo>
                  <a:lnTo>
                    <a:pt x="1159" y="324"/>
                  </a:lnTo>
                  <a:lnTo>
                    <a:pt x="251" y="408"/>
                  </a:lnTo>
                  <a:lnTo>
                    <a:pt x="0" y="216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38995" y="3156143"/>
              <a:ext cx="5854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tr-TR" sz="1600" b="1" dirty="0">
                  <a:solidFill>
                    <a:schemeClr val="bg1"/>
                  </a:solidFill>
                  <a:latin typeface="Raleway" panose="020B0003030101060003" pitchFamily="34" charset="0"/>
                </a:rPr>
                <a:t>Atla</a:t>
              </a:r>
              <a:endParaRPr lang="id-ID" sz="1600" b="1" dirty="0">
                <a:solidFill>
                  <a:schemeClr val="bg1"/>
                </a:solidFill>
                <a:latin typeface="Raleway" panose="020B0003030101060003" pitchFamily="34" charset="0"/>
              </a:endParaRPr>
            </a:p>
          </p:txBody>
        </p:sp>
      </p:grpSp>
      <p:grpSp>
        <p:nvGrpSpPr>
          <p:cNvPr id="9" name="Group 33"/>
          <p:cNvGrpSpPr/>
          <p:nvPr/>
        </p:nvGrpSpPr>
        <p:grpSpPr>
          <a:xfrm>
            <a:off x="5944780" y="3794106"/>
            <a:ext cx="2266062" cy="735220"/>
            <a:chOff x="5944780" y="3794106"/>
            <a:chExt cx="2266062" cy="735220"/>
          </a:xfrm>
        </p:grpSpPr>
        <p:sp>
          <p:nvSpPr>
            <p:cNvPr id="35" name="Freeform 91"/>
            <p:cNvSpPr>
              <a:spLocks/>
            </p:cNvSpPr>
            <p:nvPr/>
          </p:nvSpPr>
          <p:spPr bwMode="auto">
            <a:xfrm>
              <a:off x="5944780" y="3807913"/>
              <a:ext cx="317559" cy="605779"/>
            </a:xfrm>
            <a:custGeom>
              <a:avLst/>
              <a:gdLst>
                <a:gd name="T0" fmla="*/ 0 w 68"/>
                <a:gd name="T1" fmla="*/ 128 h 130"/>
                <a:gd name="T2" fmla="*/ 36 w 68"/>
                <a:gd name="T3" fmla="*/ 130 h 130"/>
                <a:gd name="T4" fmla="*/ 68 w 68"/>
                <a:gd name="T5" fmla="*/ 128 h 130"/>
                <a:gd name="T6" fmla="*/ 68 w 68"/>
                <a:gd name="T7" fmla="*/ 4 h 130"/>
                <a:gd name="T8" fmla="*/ 33 w 68"/>
                <a:gd name="T9" fmla="*/ 0 h 130"/>
                <a:gd name="T10" fmla="*/ 0 w 68"/>
                <a:gd name="T11" fmla="*/ 4 h 130"/>
                <a:gd name="T12" fmla="*/ 0 w 68"/>
                <a:gd name="T13" fmla="*/ 12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30">
                  <a:moveTo>
                    <a:pt x="0" y="128"/>
                  </a:moveTo>
                  <a:cubicBezTo>
                    <a:pt x="0" y="128"/>
                    <a:pt x="16" y="130"/>
                    <a:pt x="36" y="130"/>
                  </a:cubicBezTo>
                  <a:cubicBezTo>
                    <a:pt x="55" y="130"/>
                    <a:pt x="68" y="128"/>
                    <a:pt x="68" y="128"/>
                  </a:cubicBezTo>
                  <a:cubicBezTo>
                    <a:pt x="68" y="4"/>
                    <a:pt x="68" y="4"/>
                    <a:pt x="68" y="4"/>
                  </a:cubicBezTo>
                  <a:cubicBezTo>
                    <a:pt x="68" y="4"/>
                    <a:pt x="54" y="0"/>
                    <a:pt x="33" y="0"/>
                  </a:cubicBezTo>
                  <a:cubicBezTo>
                    <a:pt x="12" y="0"/>
                    <a:pt x="0" y="4"/>
                    <a:pt x="0" y="4"/>
                  </a:cubicBezTo>
                  <a:lnTo>
                    <a:pt x="0" y="12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6" name="Freeform 94"/>
            <p:cNvSpPr>
              <a:spLocks/>
            </p:cNvSpPr>
            <p:nvPr/>
          </p:nvSpPr>
          <p:spPr bwMode="auto">
            <a:xfrm>
              <a:off x="6210563" y="3826898"/>
              <a:ext cx="2000279" cy="702428"/>
            </a:xfrm>
            <a:custGeom>
              <a:avLst/>
              <a:gdLst>
                <a:gd name="T0" fmla="*/ 913 w 1159"/>
                <a:gd name="T1" fmla="*/ 0 h 407"/>
                <a:gd name="T2" fmla="*/ 0 w 1159"/>
                <a:gd name="T3" fmla="*/ 70 h 407"/>
                <a:gd name="T4" fmla="*/ 0 w 1159"/>
                <a:gd name="T5" fmla="*/ 324 h 407"/>
                <a:gd name="T6" fmla="*/ 913 w 1159"/>
                <a:gd name="T7" fmla="*/ 407 h 407"/>
                <a:gd name="T8" fmla="*/ 1159 w 1159"/>
                <a:gd name="T9" fmla="*/ 216 h 407"/>
                <a:gd name="T10" fmla="*/ 1159 w 1159"/>
                <a:gd name="T11" fmla="*/ 194 h 407"/>
                <a:gd name="T12" fmla="*/ 913 w 1159"/>
                <a:gd name="T13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9" h="407">
                  <a:moveTo>
                    <a:pt x="913" y="0"/>
                  </a:moveTo>
                  <a:lnTo>
                    <a:pt x="0" y="70"/>
                  </a:lnTo>
                  <a:lnTo>
                    <a:pt x="0" y="324"/>
                  </a:lnTo>
                  <a:lnTo>
                    <a:pt x="913" y="407"/>
                  </a:lnTo>
                  <a:lnTo>
                    <a:pt x="1159" y="216"/>
                  </a:lnTo>
                  <a:lnTo>
                    <a:pt x="1159" y="194"/>
                  </a:lnTo>
                  <a:lnTo>
                    <a:pt x="913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7" name="Freeform 95"/>
            <p:cNvSpPr>
              <a:spLocks/>
            </p:cNvSpPr>
            <p:nvPr/>
          </p:nvSpPr>
          <p:spPr bwMode="auto">
            <a:xfrm>
              <a:off x="6210563" y="3794106"/>
              <a:ext cx="2000279" cy="702428"/>
            </a:xfrm>
            <a:custGeom>
              <a:avLst/>
              <a:gdLst>
                <a:gd name="T0" fmla="*/ 905 w 1159"/>
                <a:gd name="T1" fmla="*/ 0 h 407"/>
                <a:gd name="T2" fmla="*/ 0 w 1159"/>
                <a:gd name="T3" fmla="*/ 67 h 407"/>
                <a:gd name="T4" fmla="*/ 0 w 1159"/>
                <a:gd name="T5" fmla="*/ 324 h 407"/>
                <a:gd name="T6" fmla="*/ 905 w 1159"/>
                <a:gd name="T7" fmla="*/ 407 h 407"/>
                <a:gd name="T8" fmla="*/ 1159 w 1159"/>
                <a:gd name="T9" fmla="*/ 213 h 407"/>
                <a:gd name="T10" fmla="*/ 905 w 1159"/>
                <a:gd name="T11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9" h="407">
                  <a:moveTo>
                    <a:pt x="905" y="0"/>
                  </a:moveTo>
                  <a:lnTo>
                    <a:pt x="0" y="67"/>
                  </a:lnTo>
                  <a:lnTo>
                    <a:pt x="0" y="324"/>
                  </a:lnTo>
                  <a:lnTo>
                    <a:pt x="905" y="407"/>
                  </a:lnTo>
                  <a:lnTo>
                    <a:pt x="1159" y="213"/>
                  </a:lnTo>
                  <a:lnTo>
                    <a:pt x="9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33797" y="3960981"/>
              <a:ext cx="9781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1600" b="1" dirty="0">
                  <a:solidFill>
                    <a:schemeClr val="bg1"/>
                  </a:solidFill>
                  <a:latin typeface="Raleway" panose="020B0003030101060003" pitchFamily="34" charset="0"/>
                </a:rPr>
                <a:t>Unutma</a:t>
              </a:r>
              <a:endParaRPr lang="id-ID" sz="1600" b="1" dirty="0">
                <a:solidFill>
                  <a:schemeClr val="bg1"/>
                </a:solidFill>
                <a:latin typeface="Raleway" panose="020B0003030101060003" pitchFamily="34" charset="0"/>
              </a:endParaRPr>
            </a:p>
          </p:txBody>
        </p:sp>
      </p:grpSp>
      <p:grpSp>
        <p:nvGrpSpPr>
          <p:cNvPr id="12" name="Group 41"/>
          <p:cNvGrpSpPr/>
          <p:nvPr/>
        </p:nvGrpSpPr>
        <p:grpSpPr>
          <a:xfrm>
            <a:off x="4004907" y="4562117"/>
            <a:ext cx="2257432" cy="736943"/>
            <a:chOff x="4004907" y="4562117"/>
            <a:chExt cx="2257432" cy="736943"/>
          </a:xfrm>
        </p:grpSpPr>
        <p:sp>
          <p:nvSpPr>
            <p:cNvPr id="43" name="Freeform 98"/>
            <p:cNvSpPr>
              <a:spLocks/>
            </p:cNvSpPr>
            <p:nvPr/>
          </p:nvSpPr>
          <p:spPr bwMode="auto">
            <a:xfrm>
              <a:off x="5944780" y="4613893"/>
              <a:ext cx="317559" cy="605779"/>
            </a:xfrm>
            <a:custGeom>
              <a:avLst/>
              <a:gdLst>
                <a:gd name="T0" fmla="*/ 0 w 68"/>
                <a:gd name="T1" fmla="*/ 128 h 130"/>
                <a:gd name="T2" fmla="*/ 36 w 68"/>
                <a:gd name="T3" fmla="*/ 130 h 130"/>
                <a:gd name="T4" fmla="*/ 68 w 68"/>
                <a:gd name="T5" fmla="*/ 128 h 130"/>
                <a:gd name="T6" fmla="*/ 68 w 68"/>
                <a:gd name="T7" fmla="*/ 5 h 130"/>
                <a:gd name="T8" fmla="*/ 33 w 68"/>
                <a:gd name="T9" fmla="*/ 0 h 130"/>
                <a:gd name="T10" fmla="*/ 0 w 68"/>
                <a:gd name="T11" fmla="*/ 5 h 130"/>
                <a:gd name="T12" fmla="*/ 0 w 68"/>
                <a:gd name="T13" fmla="*/ 12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30">
                  <a:moveTo>
                    <a:pt x="0" y="128"/>
                  </a:moveTo>
                  <a:cubicBezTo>
                    <a:pt x="0" y="128"/>
                    <a:pt x="16" y="130"/>
                    <a:pt x="36" y="130"/>
                  </a:cubicBezTo>
                  <a:cubicBezTo>
                    <a:pt x="55" y="130"/>
                    <a:pt x="68" y="128"/>
                    <a:pt x="68" y="128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54" y="0"/>
                    <a:pt x="33" y="0"/>
                  </a:cubicBezTo>
                  <a:cubicBezTo>
                    <a:pt x="12" y="0"/>
                    <a:pt x="0" y="5"/>
                    <a:pt x="0" y="5"/>
                  </a:cubicBezTo>
                  <a:lnTo>
                    <a:pt x="0" y="12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4" name="Freeform 99"/>
            <p:cNvSpPr>
              <a:spLocks/>
            </p:cNvSpPr>
            <p:nvPr/>
          </p:nvSpPr>
          <p:spPr bwMode="auto">
            <a:xfrm>
              <a:off x="4004907" y="4594907"/>
              <a:ext cx="2000279" cy="704153"/>
            </a:xfrm>
            <a:custGeom>
              <a:avLst/>
              <a:gdLst>
                <a:gd name="T0" fmla="*/ 246 w 1159"/>
                <a:gd name="T1" fmla="*/ 0 h 408"/>
                <a:gd name="T2" fmla="*/ 1159 w 1159"/>
                <a:gd name="T3" fmla="*/ 70 h 408"/>
                <a:gd name="T4" fmla="*/ 1159 w 1159"/>
                <a:gd name="T5" fmla="*/ 324 h 408"/>
                <a:gd name="T6" fmla="*/ 246 w 1159"/>
                <a:gd name="T7" fmla="*/ 408 h 408"/>
                <a:gd name="T8" fmla="*/ 0 w 1159"/>
                <a:gd name="T9" fmla="*/ 216 h 408"/>
                <a:gd name="T10" fmla="*/ 0 w 1159"/>
                <a:gd name="T11" fmla="*/ 197 h 408"/>
                <a:gd name="T12" fmla="*/ 246 w 1159"/>
                <a:gd name="T13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9" h="408">
                  <a:moveTo>
                    <a:pt x="246" y="0"/>
                  </a:moveTo>
                  <a:lnTo>
                    <a:pt x="1159" y="70"/>
                  </a:lnTo>
                  <a:lnTo>
                    <a:pt x="1159" y="324"/>
                  </a:lnTo>
                  <a:lnTo>
                    <a:pt x="246" y="408"/>
                  </a:lnTo>
                  <a:lnTo>
                    <a:pt x="0" y="216"/>
                  </a:lnTo>
                  <a:lnTo>
                    <a:pt x="0" y="197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5" name="Freeform 100"/>
            <p:cNvSpPr>
              <a:spLocks/>
            </p:cNvSpPr>
            <p:nvPr/>
          </p:nvSpPr>
          <p:spPr bwMode="auto">
            <a:xfrm>
              <a:off x="4004907" y="4562117"/>
              <a:ext cx="2000279" cy="704153"/>
            </a:xfrm>
            <a:custGeom>
              <a:avLst/>
              <a:gdLst>
                <a:gd name="T0" fmla="*/ 251 w 1159"/>
                <a:gd name="T1" fmla="*/ 0 h 408"/>
                <a:gd name="T2" fmla="*/ 1159 w 1159"/>
                <a:gd name="T3" fmla="*/ 70 h 408"/>
                <a:gd name="T4" fmla="*/ 1159 w 1159"/>
                <a:gd name="T5" fmla="*/ 324 h 408"/>
                <a:gd name="T6" fmla="*/ 251 w 1159"/>
                <a:gd name="T7" fmla="*/ 408 h 408"/>
                <a:gd name="T8" fmla="*/ 0 w 1159"/>
                <a:gd name="T9" fmla="*/ 216 h 408"/>
                <a:gd name="T10" fmla="*/ 251 w 1159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9" h="408">
                  <a:moveTo>
                    <a:pt x="251" y="0"/>
                  </a:moveTo>
                  <a:lnTo>
                    <a:pt x="1159" y="70"/>
                  </a:lnTo>
                  <a:lnTo>
                    <a:pt x="1159" y="324"/>
                  </a:lnTo>
                  <a:lnTo>
                    <a:pt x="251" y="408"/>
                  </a:lnTo>
                  <a:lnTo>
                    <a:pt x="0" y="216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394430" y="4717033"/>
              <a:ext cx="14510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tr-TR" sz="1600" b="1" dirty="0">
                  <a:solidFill>
                    <a:schemeClr val="bg1"/>
                  </a:solidFill>
                  <a:latin typeface="Raleway" panose="020B0003030101060003" pitchFamily="34" charset="0"/>
                </a:rPr>
                <a:t>Kısa Bir Mola</a:t>
              </a:r>
              <a:endParaRPr lang="id-ID" sz="1600" b="1" dirty="0">
                <a:solidFill>
                  <a:schemeClr val="bg1"/>
                </a:solidFill>
                <a:latin typeface="Raleway" panose="020B0003030101060003" pitchFamily="34" charset="0"/>
              </a:endParaRPr>
            </a:p>
          </p:txBody>
        </p:sp>
        <p:sp>
          <p:nvSpPr>
            <p:cNvPr id="49" name="Oval 6"/>
            <p:cNvSpPr>
              <a:spLocks noChangeArrowheads="1"/>
            </p:cNvSpPr>
            <p:nvPr/>
          </p:nvSpPr>
          <p:spPr bwMode="auto">
            <a:xfrm>
              <a:off x="4523012" y="4819702"/>
              <a:ext cx="34994" cy="349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06905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Sınav Anında</a:t>
            </a:r>
            <a:endParaRPr lang="id-ID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82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25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75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25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75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  <p:bldP spid="8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>
            <a:off x="1622425" y="1856885"/>
            <a:ext cx="5402263" cy="2079625"/>
          </a:xfrm>
          <a:custGeom>
            <a:avLst/>
            <a:gdLst>
              <a:gd name="T0" fmla="*/ 1254 w 1629"/>
              <a:gd name="T1" fmla="*/ 124 h 626"/>
              <a:gd name="T2" fmla="*/ 353 w 1629"/>
              <a:gd name="T3" fmla="*/ 124 h 626"/>
              <a:gd name="T4" fmla="*/ 353 w 1629"/>
              <a:gd name="T5" fmla="*/ 0 h 626"/>
              <a:gd name="T6" fmla="*/ 0 w 1629"/>
              <a:gd name="T7" fmla="*/ 313 h 626"/>
              <a:gd name="T8" fmla="*/ 353 w 1629"/>
              <a:gd name="T9" fmla="*/ 626 h 626"/>
              <a:gd name="T10" fmla="*/ 353 w 1629"/>
              <a:gd name="T11" fmla="*/ 499 h 626"/>
              <a:gd name="T12" fmla="*/ 1254 w 1629"/>
              <a:gd name="T13" fmla="*/ 499 h 626"/>
              <a:gd name="T14" fmla="*/ 1629 w 1629"/>
              <a:gd name="T15" fmla="*/ 577 h 626"/>
              <a:gd name="T16" fmla="*/ 1254 w 1629"/>
              <a:gd name="T17" fmla="*/ 124 h 6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29" h="626">
                <a:moveTo>
                  <a:pt x="1254" y="124"/>
                </a:moveTo>
                <a:cubicBezTo>
                  <a:pt x="353" y="124"/>
                  <a:pt x="353" y="124"/>
                  <a:pt x="353" y="124"/>
                </a:cubicBezTo>
                <a:cubicBezTo>
                  <a:pt x="353" y="0"/>
                  <a:pt x="353" y="0"/>
                  <a:pt x="353" y="0"/>
                </a:cubicBezTo>
                <a:cubicBezTo>
                  <a:pt x="0" y="313"/>
                  <a:pt x="0" y="313"/>
                  <a:pt x="0" y="313"/>
                </a:cubicBezTo>
                <a:cubicBezTo>
                  <a:pt x="353" y="626"/>
                  <a:pt x="353" y="626"/>
                  <a:pt x="353" y="626"/>
                </a:cubicBezTo>
                <a:cubicBezTo>
                  <a:pt x="353" y="499"/>
                  <a:pt x="353" y="499"/>
                  <a:pt x="353" y="499"/>
                </a:cubicBezTo>
                <a:cubicBezTo>
                  <a:pt x="1254" y="499"/>
                  <a:pt x="1254" y="499"/>
                  <a:pt x="1254" y="499"/>
                </a:cubicBezTo>
                <a:cubicBezTo>
                  <a:pt x="1375" y="499"/>
                  <a:pt x="1610" y="496"/>
                  <a:pt x="1629" y="577"/>
                </a:cubicBezTo>
                <a:cubicBezTo>
                  <a:pt x="1629" y="499"/>
                  <a:pt x="1593" y="124"/>
                  <a:pt x="1254" y="124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6000">
                <a:schemeClr val="accent2"/>
              </a:gs>
            </a:gsLst>
            <a:lin ang="135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185861" y="3833992"/>
            <a:ext cx="5402263" cy="2079625"/>
          </a:xfrm>
          <a:custGeom>
            <a:avLst/>
            <a:gdLst>
              <a:gd name="T0" fmla="*/ 374 w 1629"/>
              <a:gd name="T1" fmla="*/ 502 h 626"/>
              <a:gd name="T2" fmla="*/ 1276 w 1629"/>
              <a:gd name="T3" fmla="*/ 502 h 626"/>
              <a:gd name="T4" fmla="*/ 1276 w 1629"/>
              <a:gd name="T5" fmla="*/ 626 h 626"/>
              <a:gd name="T6" fmla="*/ 1629 w 1629"/>
              <a:gd name="T7" fmla="*/ 313 h 626"/>
              <a:gd name="T8" fmla="*/ 1276 w 1629"/>
              <a:gd name="T9" fmla="*/ 0 h 626"/>
              <a:gd name="T10" fmla="*/ 1276 w 1629"/>
              <a:gd name="T11" fmla="*/ 128 h 626"/>
              <a:gd name="T12" fmla="*/ 374 w 1629"/>
              <a:gd name="T13" fmla="*/ 128 h 626"/>
              <a:gd name="T14" fmla="*/ 0 w 1629"/>
              <a:gd name="T15" fmla="*/ 49 h 626"/>
              <a:gd name="T16" fmla="*/ 374 w 1629"/>
              <a:gd name="T17" fmla="*/ 502 h 6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29" h="626">
                <a:moveTo>
                  <a:pt x="374" y="502"/>
                </a:moveTo>
                <a:cubicBezTo>
                  <a:pt x="1276" y="502"/>
                  <a:pt x="1276" y="502"/>
                  <a:pt x="1276" y="502"/>
                </a:cubicBezTo>
                <a:cubicBezTo>
                  <a:pt x="1276" y="626"/>
                  <a:pt x="1276" y="626"/>
                  <a:pt x="1276" y="626"/>
                </a:cubicBezTo>
                <a:cubicBezTo>
                  <a:pt x="1629" y="313"/>
                  <a:pt x="1629" y="313"/>
                  <a:pt x="1629" y="313"/>
                </a:cubicBezTo>
                <a:cubicBezTo>
                  <a:pt x="1276" y="0"/>
                  <a:pt x="1276" y="0"/>
                  <a:pt x="1276" y="0"/>
                </a:cubicBezTo>
                <a:cubicBezTo>
                  <a:pt x="1276" y="128"/>
                  <a:pt x="1276" y="128"/>
                  <a:pt x="1276" y="128"/>
                </a:cubicBezTo>
                <a:cubicBezTo>
                  <a:pt x="374" y="128"/>
                  <a:pt x="374" y="128"/>
                  <a:pt x="374" y="128"/>
                </a:cubicBezTo>
                <a:cubicBezTo>
                  <a:pt x="254" y="128"/>
                  <a:pt x="19" y="131"/>
                  <a:pt x="0" y="49"/>
                </a:cubicBezTo>
                <a:cubicBezTo>
                  <a:pt x="0" y="128"/>
                  <a:pt x="36" y="502"/>
                  <a:pt x="374" y="50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38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233988" y="3504710"/>
            <a:ext cx="1787525" cy="776288"/>
          </a:xfrm>
          <a:custGeom>
            <a:avLst/>
            <a:gdLst>
              <a:gd name="T0" fmla="*/ 375 w 539"/>
              <a:gd name="T1" fmla="*/ 231 h 234"/>
              <a:gd name="T2" fmla="*/ 539 w 539"/>
              <a:gd name="T3" fmla="*/ 231 h 234"/>
              <a:gd name="T4" fmla="*/ 539 w 539"/>
              <a:gd name="T5" fmla="*/ 74 h 234"/>
              <a:gd name="T6" fmla="*/ 166 w 539"/>
              <a:gd name="T7" fmla="*/ 3 h 234"/>
              <a:gd name="T8" fmla="*/ 0 w 539"/>
              <a:gd name="T9" fmla="*/ 3 h 234"/>
              <a:gd name="T10" fmla="*/ 0 w 539"/>
              <a:gd name="T11" fmla="*/ 152 h 234"/>
              <a:gd name="T12" fmla="*/ 375 w 539"/>
              <a:gd name="T13" fmla="*/ 231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39" h="234">
                <a:moveTo>
                  <a:pt x="375" y="231"/>
                </a:moveTo>
                <a:cubicBezTo>
                  <a:pt x="539" y="231"/>
                  <a:pt x="539" y="231"/>
                  <a:pt x="539" y="231"/>
                </a:cubicBezTo>
                <a:cubicBezTo>
                  <a:pt x="539" y="74"/>
                  <a:pt x="539" y="74"/>
                  <a:pt x="539" y="74"/>
                </a:cubicBezTo>
                <a:cubicBezTo>
                  <a:pt x="509" y="0"/>
                  <a:pt x="283" y="3"/>
                  <a:pt x="166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152"/>
                  <a:pt x="0" y="152"/>
                  <a:pt x="0" y="152"/>
                </a:cubicBezTo>
                <a:cubicBezTo>
                  <a:pt x="19" y="234"/>
                  <a:pt x="254" y="231"/>
                  <a:pt x="375" y="231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9" name="TextBox 8"/>
          <p:cNvSpPr txBox="1"/>
          <p:nvPr/>
        </p:nvSpPr>
        <p:spPr>
          <a:xfrm>
            <a:off x="6415205" y="4504623"/>
            <a:ext cx="29254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EMRE ÜMAY</a:t>
            </a:r>
          </a:p>
          <a:p>
            <a:pPr algn="ctr"/>
            <a:r>
              <a:rPr 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Okul Psikolojik Danışmanı</a:t>
            </a:r>
            <a:endParaRPr lang="id-ID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2930" y="2612489"/>
            <a:ext cx="39565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2800" b="1" dirty="0">
                <a:solidFill>
                  <a:schemeClr val="bg1"/>
                </a:solidFill>
                <a:latin typeface="+mj-lt"/>
              </a:rPr>
              <a:t>Tekrar Görüşmek Üzere :)</a:t>
            </a:r>
            <a:endParaRPr lang="id-ID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0" y="0"/>
            <a:ext cx="12192000" cy="110690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>
                <a:solidFill>
                  <a:schemeClr val="tx1">
                    <a:lumMod val="95000"/>
                    <a:lumOff val="5000"/>
                  </a:schemeClr>
                </a:solidFill>
              </a:rPr>
              <a:t>ve bitti.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A9BE1D60-8DC1-4657-8463-82DE28B905E0}"/>
              </a:ext>
            </a:extLst>
          </p:cNvPr>
          <p:cNvSpPr txBox="1"/>
          <p:nvPr/>
        </p:nvSpPr>
        <p:spPr>
          <a:xfrm>
            <a:off x="594360" y="6512210"/>
            <a:ext cx="11308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r-TR" sz="1200" dirty="0">
                <a:solidFill>
                  <a:prstClr val="black">
                    <a:tint val="75000"/>
                  </a:prstClr>
                </a:solidFill>
              </a:rPr>
              <a:t>Bu çalışmada </a:t>
            </a:r>
            <a:r>
              <a:rPr lang="id-ID" sz="1200" dirty="0">
                <a:solidFill>
                  <a:prstClr val="black">
                    <a:tint val="75000"/>
                  </a:prstClr>
                </a:solidFill>
              </a:rPr>
              <a:t>rehberlikservisim.com</a:t>
            </a:r>
            <a:r>
              <a:rPr lang="tr-TR" sz="1200" dirty="0">
                <a:solidFill>
                  <a:prstClr val="black">
                    <a:tint val="75000"/>
                  </a:prstClr>
                </a:solidFill>
              </a:rPr>
              <a:t> adresinden yararlanılmış olup üzerinde eklemeler ve düzenlemeler yapılmıştır.</a:t>
            </a:r>
            <a:endParaRPr lang="id-ID" sz="12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33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1" grpId="0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5913120" y="2308243"/>
            <a:ext cx="5852160" cy="30469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3200" dirty="0">
                <a:latin typeface="+mj-lt"/>
              </a:rPr>
              <a:t>Sınav öncesinde öğrenilen bilginin, sınav sırasında etkili bir biçimde kullanılmasına engel olan, sınav hakkında duyulan korkuya ve başarının düşmesine yol açan </a:t>
            </a:r>
            <a:r>
              <a:rPr lang="tr-TR" sz="3200" dirty="0">
                <a:solidFill>
                  <a:schemeClr val="tx1"/>
                </a:solidFill>
                <a:latin typeface="+mj-lt"/>
              </a:rPr>
              <a:t>yoğun kaygıya </a:t>
            </a:r>
            <a:r>
              <a:rPr lang="tr-TR" sz="3200" dirty="0">
                <a:latin typeface="+mj-lt"/>
              </a:rPr>
              <a:t>denir. </a:t>
            </a:r>
          </a:p>
        </p:txBody>
      </p:sp>
      <p:sp>
        <p:nvSpPr>
          <p:cNvPr id="4" name="3 Yuvarlatılmış Dikdörtgen"/>
          <p:cNvSpPr/>
          <p:nvPr/>
        </p:nvSpPr>
        <p:spPr>
          <a:xfrm>
            <a:off x="133301" y="1386112"/>
            <a:ext cx="5606716" cy="5305926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3BA7EBFE-20DB-44AB-BCA4-297F84C45CD1}"/>
              </a:ext>
            </a:extLst>
          </p:cNvPr>
          <p:cNvSpPr/>
          <p:nvPr/>
        </p:nvSpPr>
        <p:spPr>
          <a:xfrm>
            <a:off x="0" y="0"/>
            <a:ext cx="12192000" cy="109728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731C5CB0-AAA7-4AA3-8625-88A625909DE4}"/>
              </a:ext>
            </a:extLst>
          </p:cNvPr>
          <p:cNvSpPr txBox="1"/>
          <p:nvPr/>
        </p:nvSpPr>
        <p:spPr>
          <a:xfrm>
            <a:off x="822960" y="165962"/>
            <a:ext cx="10683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latin typeface="+mj-lt"/>
              </a:rPr>
              <a:t>Sınav Kaygısı Nedir?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4061" y="-14570"/>
            <a:ext cx="12192000" cy="108781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Kaygı Düzeyi</a:t>
            </a:r>
            <a:endParaRPr lang="id-ID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6763385" y="2711170"/>
            <a:ext cx="1155700" cy="1252538"/>
          </a:xfrm>
          <a:custGeom>
            <a:avLst/>
            <a:gdLst>
              <a:gd name="T0" fmla="*/ 0 w 308"/>
              <a:gd name="T1" fmla="*/ 269 h 333"/>
              <a:gd name="T2" fmla="*/ 131 w 308"/>
              <a:gd name="T3" fmla="*/ 333 h 333"/>
              <a:gd name="T4" fmla="*/ 308 w 308"/>
              <a:gd name="T5" fmla="*/ 108 h 333"/>
              <a:gd name="T6" fmla="*/ 94 w 308"/>
              <a:gd name="T7" fmla="*/ 0 h 333"/>
              <a:gd name="T8" fmla="*/ 0 w 308"/>
              <a:gd name="T9" fmla="*/ 269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333">
                <a:moveTo>
                  <a:pt x="0" y="269"/>
                </a:moveTo>
                <a:cubicBezTo>
                  <a:pt x="47" y="285"/>
                  <a:pt x="91" y="306"/>
                  <a:pt x="131" y="333"/>
                </a:cubicBezTo>
                <a:cubicBezTo>
                  <a:pt x="308" y="108"/>
                  <a:pt x="308" y="108"/>
                  <a:pt x="308" y="108"/>
                </a:cubicBezTo>
                <a:cubicBezTo>
                  <a:pt x="243" y="62"/>
                  <a:pt x="171" y="25"/>
                  <a:pt x="94" y="0"/>
                </a:cubicBezTo>
                <a:lnTo>
                  <a:pt x="0" y="26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6177598" y="2554008"/>
            <a:ext cx="896938" cy="1157288"/>
          </a:xfrm>
          <a:custGeom>
            <a:avLst/>
            <a:gdLst>
              <a:gd name="T0" fmla="*/ 0 w 239"/>
              <a:gd name="T1" fmla="*/ 286 h 308"/>
              <a:gd name="T2" fmla="*/ 144 w 239"/>
              <a:gd name="T3" fmla="*/ 308 h 308"/>
              <a:gd name="T4" fmla="*/ 239 w 239"/>
              <a:gd name="T5" fmla="*/ 38 h 308"/>
              <a:gd name="T6" fmla="*/ 0 w 239"/>
              <a:gd name="T7" fmla="*/ 0 h 308"/>
              <a:gd name="T8" fmla="*/ 0 w 239"/>
              <a:gd name="T9" fmla="*/ 286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9" h="308">
                <a:moveTo>
                  <a:pt x="0" y="286"/>
                </a:moveTo>
                <a:cubicBezTo>
                  <a:pt x="50" y="286"/>
                  <a:pt x="99" y="294"/>
                  <a:pt x="144" y="308"/>
                </a:cubicBezTo>
                <a:cubicBezTo>
                  <a:pt x="239" y="38"/>
                  <a:pt x="239" y="38"/>
                  <a:pt x="239" y="38"/>
                </a:cubicBezTo>
                <a:cubicBezTo>
                  <a:pt x="163" y="14"/>
                  <a:pt x="83" y="1"/>
                  <a:pt x="0" y="0"/>
                </a:cubicBezTo>
                <a:lnTo>
                  <a:pt x="0" y="286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5239385" y="2554008"/>
            <a:ext cx="893763" cy="1157288"/>
          </a:xfrm>
          <a:custGeom>
            <a:avLst/>
            <a:gdLst>
              <a:gd name="T0" fmla="*/ 94 w 238"/>
              <a:gd name="T1" fmla="*/ 308 h 308"/>
              <a:gd name="T2" fmla="*/ 238 w 238"/>
              <a:gd name="T3" fmla="*/ 286 h 308"/>
              <a:gd name="T4" fmla="*/ 238 w 238"/>
              <a:gd name="T5" fmla="*/ 0 h 308"/>
              <a:gd name="T6" fmla="*/ 0 w 238"/>
              <a:gd name="T7" fmla="*/ 38 h 308"/>
              <a:gd name="T8" fmla="*/ 94 w 238"/>
              <a:gd name="T9" fmla="*/ 308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8" h="308">
                <a:moveTo>
                  <a:pt x="94" y="308"/>
                </a:moveTo>
                <a:cubicBezTo>
                  <a:pt x="140" y="294"/>
                  <a:pt x="188" y="286"/>
                  <a:pt x="238" y="286"/>
                </a:cubicBezTo>
                <a:cubicBezTo>
                  <a:pt x="238" y="0"/>
                  <a:pt x="238" y="0"/>
                  <a:pt x="238" y="0"/>
                </a:cubicBezTo>
                <a:cubicBezTo>
                  <a:pt x="155" y="1"/>
                  <a:pt x="75" y="14"/>
                  <a:pt x="0" y="38"/>
                </a:cubicBezTo>
                <a:lnTo>
                  <a:pt x="94" y="3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7288848" y="3142970"/>
            <a:ext cx="1300163" cy="1227138"/>
          </a:xfrm>
          <a:custGeom>
            <a:avLst/>
            <a:gdLst>
              <a:gd name="T0" fmla="*/ 106 w 346"/>
              <a:gd name="T1" fmla="*/ 326 h 326"/>
              <a:gd name="T2" fmla="*/ 346 w 346"/>
              <a:gd name="T3" fmla="*/ 168 h 326"/>
              <a:gd name="T4" fmla="*/ 177 w 346"/>
              <a:gd name="T5" fmla="*/ 0 h 326"/>
              <a:gd name="T6" fmla="*/ 0 w 346"/>
              <a:gd name="T7" fmla="*/ 225 h 326"/>
              <a:gd name="T8" fmla="*/ 106 w 346"/>
              <a:gd name="T9" fmla="*/ 326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6" h="326">
                <a:moveTo>
                  <a:pt x="106" y="326"/>
                </a:moveTo>
                <a:cubicBezTo>
                  <a:pt x="346" y="168"/>
                  <a:pt x="346" y="168"/>
                  <a:pt x="346" y="168"/>
                </a:cubicBezTo>
                <a:cubicBezTo>
                  <a:pt x="298" y="104"/>
                  <a:pt x="241" y="48"/>
                  <a:pt x="177" y="0"/>
                </a:cubicBezTo>
                <a:cubicBezTo>
                  <a:pt x="0" y="225"/>
                  <a:pt x="0" y="225"/>
                  <a:pt x="0" y="225"/>
                </a:cubicBezTo>
                <a:cubicBezTo>
                  <a:pt x="40" y="254"/>
                  <a:pt x="76" y="288"/>
                  <a:pt x="106" y="32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3718560" y="3139795"/>
            <a:ext cx="1312863" cy="1241425"/>
          </a:xfrm>
          <a:custGeom>
            <a:avLst/>
            <a:gdLst>
              <a:gd name="T0" fmla="*/ 240 w 350"/>
              <a:gd name="T1" fmla="*/ 330 h 330"/>
              <a:gd name="T2" fmla="*/ 350 w 350"/>
              <a:gd name="T3" fmla="*/ 225 h 330"/>
              <a:gd name="T4" fmla="*/ 173 w 350"/>
              <a:gd name="T5" fmla="*/ 0 h 330"/>
              <a:gd name="T6" fmla="*/ 0 w 350"/>
              <a:gd name="T7" fmla="*/ 172 h 330"/>
              <a:gd name="T8" fmla="*/ 240 w 350"/>
              <a:gd name="T9" fmla="*/ 330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0" h="330">
                <a:moveTo>
                  <a:pt x="240" y="330"/>
                </a:moveTo>
                <a:cubicBezTo>
                  <a:pt x="271" y="289"/>
                  <a:pt x="308" y="254"/>
                  <a:pt x="350" y="225"/>
                </a:cubicBezTo>
                <a:cubicBezTo>
                  <a:pt x="173" y="0"/>
                  <a:pt x="173" y="0"/>
                  <a:pt x="173" y="0"/>
                </a:cubicBezTo>
                <a:cubicBezTo>
                  <a:pt x="107" y="48"/>
                  <a:pt x="49" y="106"/>
                  <a:pt x="0" y="172"/>
                </a:cubicBezTo>
                <a:lnTo>
                  <a:pt x="240" y="33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3124835" y="4617758"/>
            <a:ext cx="1174750" cy="914400"/>
          </a:xfrm>
          <a:custGeom>
            <a:avLst/>
            <a:gdLst>
              <a:gd name="T0" fmla="*/ 42 w 313"/>
              <a:gd name="T1" fmla="*/ 0 h 243"/>
              <a:gd name="T2" fmla="*/ 0 w 313"/>
              <a:gd name="T3" fmla="*/ 243 h 243"/>
              <a:gd name="T4" fmla="*/ 288 w 313"/>
              <a:gd name="T5" fmla="*/ 243 h 243"/>
              <a:gd name="T6" fmla="*/ 313 w 313"/>
              <a:gd name="T7" fmla="*/ 94 h 243"/>
              <a:gd name="T8" fmla="*/ 42 w 313"/>
              <a:gd name="T9" fmla="*/ 0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3" h="243">
                <a:moveTo>
                  <a:pt x="42" y="0"/>
                </a:moveTo>
                <a:cubicBezTo>
                  <a:pt x="16" y="76"/>
                  <a:pt x="1" y="158"/>
                  <a:pt x="0" y="243"/>
                </a:cubicBezTo>
                <a:cubicBezTo>
                  <a:pt x="288" y="243"/>
                  <a:pt x="288" y="243"/>
                  <a:pt x="288" y="243"/>
                </a:cubicBezTo>
                <a:cubicBezTo>
                  <a:pt x="289" y="191"/>
                  <a:pt x="298" y="141"/>
                  <a:pt x="313" y="94"/>
                </a:cubicBezTo>
                <a:lnTo>
                  <a:pt x="42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4404360" y="2711170"/>
            <a:ext cx="1146175" cy="1249363"/>
          </a:xfrm>
          <a:custGeom>
            <a:avLst/>
            <a:gdLst>
              <a:gd name="T0" fmla="*/ 177 w 305"/>
              <a:gd name="T1" fmla="*/ 332 h 332"/>
              <a:gd name="T2" fmla="*/ 305 w 305"/>
              <a:gd name="T3" fmla="*/ 269 h 332"/>
              <a:gd name="T4" fmla="*/ 211 w 305"/>
              <a:gd name="T5" fmla="*/ 0 h 332"/>
              <a:gd name="T6" fmla="*/ 0 w 305"/>
              <a:gd name="T7" fmla="*/ 107 h 332"/>
              <a:gd name="T8" fmla="*/ 177 w 305"/>
              <a:gd name="T9" fmla="*/ 332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5" h="332">
                <a:moveTo>
                  <a:pt x="177" y="332"/>
                </a:moveTo>
                <a:cubicBezTo>
                  <a:pt x="216" y="305"/>
                  <a:pt x="259" y="284"/>
                  <a:pt x="305" y="269"/>
                </a:cubicBezTo>
                <a:cubicBezTo>
                  <a:pt x="211" y="0"/>
                  <a:pt x="211" y="0"/>
                  <a:pt x="211" y="0"/>
                </a:cubicBezTo>
                <a:cubicBezTo>
                  <a:pt x="135" y="25"/>
                  <a:pt x="64" y="61"/>
                  <a:pt x="0" y="107"/>
                </a:cubicBezTo>
                <a:lnTo>
                  <a:pt x="177" y="332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8009573" y="4609820"/>
            <a:ext cx="1179513" cy="922338"/>
          </a:xfrm>
          <a:custGeom>
            <a:avLst/>
            <a:gdLst>
              <a:gd name="T0" fmla="*/ 0 w 314"/>
              <a:gd name="T1" fmla="*/ 95 h 245"/>
              <a:gd name="T2" fmla="*/ 26 w 314"/>
              <a:gd name="T3" fmla="*/ 245 h 245"/>
              <a:gd name="T4" fmla="*/ 314 w 314"/>
              <a:gd name="T5" fmla="*/ 245 h 245"/>
              <a:gd name="T6" fmla="*/ 271 w 314"/>
              <a:gd name="T7" fmla="*/ 0 h 245"/>
              <a:gd name="T8" fmla="*/ 0 w 314"/>
              <a:gd name="T9" fmla="*/ 95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4" h="245">
                <a:moveTo>
                  <a:pt x="0" y="95"/>
                </a:moveTo>
                <a:cubicBezTo>
                  <a:pt x="16" y="142"/>
                  <a:pt x="25" y="193"/>
                  <a:pt x="26" y="245"/>
                </a:cubicBezTo>
                <a:cubicBezTo>
                  <a:pt x="314" y="245"/>
                  <a:pt x="314" y="245"/>
                  <a:pt x="314" y="245"/>
                </a:cubicBezTo>
                <a:cubicBezTo>
                  <a:pt x="313" y="160"/>
                  <a:pt x="297" y="77"/>
                  <a:pt x="271" y="0"/>
                </a:cubicBezTo>
                <a:lnTo>
                  <a:pt x="0" y="95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3297873" y="3820833"/>
            <a:ext cx="1290638" cy="1109663"/>
          </a:xfrm>
          <a:custGeom>
            <a:avLst/>
            <a:gdLst>
              <a:gd name="T0" fmla="*/ 271 w 344"/>
              <a:gd name="T1" fmla="*/ 295 h 295"/>
              <a:gd name="T2" fmla="*/ 344 w 344"/>
              <a:gd name="T3" fmla="*/ 158 h 295"/>
              <a:gd name="T4" fmla="*/ 105 w 344"/>
              <a:gd name="T5" fmla="*/ 0 h 295"/>
              <a:gd name="T6" fmla="*/ 0 w 344"/>
              <a:gd name="T7" fmla="*/ 200 h 295"/>
              <a:gd name="T8" fmla="*/ 271 w 344"/>
              <a:gd name="T9" fmla="*/ 295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4" h="295">
                <a:moveTo>
                  <a:pt x="271" y="295"/>
                </a:moveTo>
                <a:cubicBezTo>
                  <a:pt x="289" y="246"/>
                  <a:pt x="313" y="199"/>
                  <a:pt x="344" y="158"/>
                </a:cubicBezTo>
                <a:cubicBezTo>
                  <a:pt x="105" y="0"/>
                  <a:pt x="105" y="0"/>
                  <a:pt x="105" y="0"/>
                </a:cubicBezTo>
                <a:cubicBezTo>
                  <a:pt x="61" y="61"/>
                  <a:pt x="26" y="128"/>
                  <a:pt x="0" y="200"/>
                </a:cubicBezTo>
                <a:lnTo>
                  <a:pt x="271" y="29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6" name="Freeform 14"/>
          <p:cNvSpPr>
            <a:spLocks/>
          </p:cNvSpPr>
          <p:nvPr/>
        </p:nvSpPr>
        <p:spPr bwMode="auto">
          <a:xfrm>
            <a:off x="7717473" y="3812895"/>
            <a:ext cx="1295400" cy="1109663"/>
          </a:xfrm>
          <a:custGeom>
            <a:avLst/>
            <a:gdLst>
              <a:gd name="T0" fmla="*/ 239 w 345"/>
              <a:gd name="T1" fmla="*/ 0 h 295"/>
              <a:gd name="T2" fmla="*/ 0 w 345"/>
              <a:gd name="T3" fmla="*/ 158 h 295"/>
              <a:gd name="T4" fmla="*/ 74 w 345"/>
              <a:gd name="T5" fmla="*/ 295 h 295"/>
              <a:gd name="T6" fmla="*/ 345 w 345"/>
              <a:gd name="T7" fmla="*/ 201 h 295"/>
              <a:gd name="T8" fmla="*/ 239 w 345"/>
              <a:gd name="T9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5" h="295">
                <a:moveTo>
                  <a:pt x="239" y="0"/>
                </a:moveTo>
                <a:cubicBezTo>
                  <a:pt x="0" y="158"/>
                  <a:pt x="0" y="158"/>
                  <a:pt x="0" y="158"/>
                </a:cubicBezTo>
                <a:cubicBezTo>
                  <a:pt x="31" y="199"/>
                  <a:pt x="56" y="246"/>
                  <a:pt x="74" y="295"/>
                </a:cubicBezTo>
                <a:cubicBezTo>
                  <a:pt x="345" y="201"/>
                  <a:pt x="345" y="201"/>
                  <a:pt x="345" y="201"/>
                </a:cubicBezTo>
                <a:cubicBezTo>
                  <a:pt x="319" y="128"/>
                  <a:pt x="283" y="61"/>
                  <a:pt x="239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3" name="Group 32"/>
          <p:cNvGrpSpPr/>
          <p:nvPr/>
        </p:nvGrpSpPr>
        <p:grpSpPr>
          <a:xfrm>
            <a:off x="5876587" y="3097582"/>
            <a:ext cx="619125" cy="2601913"/>
            <a:chOff x="5786438" y="2946401"/>
            <a:chExt cx="619125" cy="2601913"/>
          </a:xfrm>
        </p:grpSpPr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6082381" y="2946401"/>
              <a:ext cx="138113" cy="2601913"/>
            </a:xfrm>
            <a:custGeom>
              <a:avLst/>
              <a:gdLst>
                <a:gd name="T0" fmla="*/ 87 w 87"/>
                <a:gd name="T1" fmla="*/ 1639 h 1639"/>
                <a:gd name="T2" fmla="*/ 87 w 87"/>
                <a:gd name="T3" fmla="*/ 130 h 1639"/>
                <a:gd name="T4" fmla="*/ 0 w 87"/>
                <a:gd name="T5" fmla="*/ 0 h 1639"/>
                <a:gd name="T6" fmla="*/ 0 w 87"/>
                <a:gd name="T7" fmla="*/ 1639 h 1639"/>
                <a:gd name="T8" fmla="*/ 87 w 87"/>
                <a:gd name="T9" fmla="*/ 1639 h 1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639">
                  <a:moveTo>
                    <a:pt x="87" y="1639"/>
                  </a:moveTo>
                  <a:lnTo>
                    <a:pt x="87" y="130"/>
                  </a:lnTo>
                  <a:lnTo>
                    <a:pt x="0" y="0"/>
                  </a:lnTo>
                  <a:lnTo>
                    <a:pt x="0" y="1639"/>
                  </a:lnTo>
                  <a:lnTo>
                    <a:pt x="87" y="163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5953793" y="2946401"/>
              <a:ext cx="128588" cy="2601913"/>
            </a:xfrm>
            <a:custGeom>
              <a:avLst/>
              <a:gdLst>
                <a:gd name="T0" fmla="*/ 81 w 81"/>
                <a:gd name="T1" fmla="*/ 0 h 1639"/>
                <a:gd name="T2" fmla="*/ 0 w 81"/>
                <a:gd name="T3" fmla="*/ 130 h 1639"/>
                <a:gd name="T4" fmla="*/ 0 w 81"/>
                <a:gd name="T5" fmla="*/ 1639 h 1639"/>
                <a:gd name="T6" fmla="*/ 81 w 81"/>
                <a:gd name="T7" fmla="*/ 1639 h 1639"/>
                <a:gd name="T8" fmla="*/ 81 w 81"/>
                <a:gd name="T9" fmla="*/ 0 h 1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1639">
                  <a:moveTo>
                    <a:pt x="81" y="0"/>
                  </a:moveTo>
                  <a:lnTo>
                    <a:pt x="0" y="130"/>
                  </a:lnTo>
                  <a:lnTo>
                    <a:pt x="0" y="1639"/>
                  </a:lnTo>
                  <a:lnTo>
                    <a:pt x="81" y="1639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5786438" y="4743451"/>
              <a:ext cx="307975" cy="620713"/>
            </a:xfrm>
            <a:custGeom>
              <a:avLst/>
              <a:gdLst>
                <a:gd name="T0" fmla="*/ 82 w 82"/>
                <a:gd name="T1" fmla="*/ 0 h 165"/>
                <a:gd name="T2" fmla="*/ 0 w 82"/>
                <a:gd name="T3" fmla="*/ 83 h 165"/>
                <a:gd name="T4" fmla="*/ 82 w 82"/>
                <a:gd name="T5" fmla="*/ 165 h 165"/>
                <a:gd name="T6" fmla="*/ 82 w 82"/>
                <a:gd name="T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5">
                  <a:moveTo>
                    <a:pt x="82" y="0"/>
                  </a:moveTo>
                  <a:cubicBezTo>
                    <a:pt x="37" y="0"/>
                    <a:pt x="0" y="37"/>
                    <a:pt x="0" y="83"/>
                  </a:cubicBezTo>
                  <a:cubicBezTo>
                    <a:pt x="0" y="128"/>
                    <a:pt x="37" y="165"/>
                    <a:pt x="82" y="165"/>
                  </a:cubicBezTo>
                  <a:lnTo>
                    <a:pt x="82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6094413" y="4743451"/>
              <a:ext cx="311150" cy="620713"/>
            </a:xfrm>
            <a:custGeom>
              <a:avLst/>
              <a:gdLst>
                <a:gd name="T0" fmla="*/ 83 w 83"/>
                <a:gd name="T1" fmla="*/ 83 h 165"/>
                <a:gd name="T2" fmla="*/ 0 w 83"/>
                <a:gd name="T3" fmla="*/ 0 h 165"/>
                <a:gd name="T4" fmla="*/ 0 w 83"/>
                <a:gd name="T5" fmla="*/ 165 h 165"/>
                <a:gd name="T6" fmla="*/ 83 w 83"/>
                <a:gd name="T7" fmla="*/ 83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165">
                  <a:moveTo>
                    <a:pt x="83" y="83"/>
                  </a:moveTo>
                  <a:cubicBezTo>
                    <a:pt x="83" y="37"/>
                    <a:pt x="46" y="0"/>
                    <a:pt x="0" y="0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46" y="165"/>
                    <a:pt x="83" y="128"/>
                    <a:pt x="83" y="8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5918200" y="4875213"/>
              <a:ext cx="176213" cy="357188"/>
            </a:xfrm>
            <a:custGeom>
              <a:avLst/>
              <a:gdLst>
                <a:gd name="T0" fmla="*/ 47 w 47"/>
                <a:gd name="T1" fmla="*/ 0 h 95"/>
                <a:gd name="T2" fmla="*/ 0 w 47"/>
                <a:gd name="T3" fmla="*/ 48 h 95"/>
                <a:gd name="T4" fmla="*/ 47 w 47"/>
                <a:gd name="T5" fmla="*/ 95 h 95"/>
                <a:gd name="T6" fmla="*/ 47 w 47"/>
                <a:gd name="T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95">
                  <a:moveTo>
                    <a:pt x="47" y="0"/>
                  </a:moveTo>
                  <a:cubicBezTo>
                    <a:pt x="21" y="0"/>
                    <a:pt x="0" y="21"/>
                    <a:pt x="0" y="48"/>
                  </a:cubicBezTo>
                  <a:cubicBezTo>
                    <a:pt x="0" y="74"/>
                    <a:pt x="21" y="95"/>
                    <a:pt x="47" y="95"/>
                  </a:cubicBezTo>
                  <a:lnTo>
                    <a:pt x="4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6094413" y="4875213"/>
              <a:ext cx="179388" cy="357188"/>
            </a:xfrm>
            <a:custGeom>
              <a:avLst/>
              <a:gdLst>
                <a:gd name="T0" fmla="*/ 48 w 48"/>
                <a:gd name="T1" fmla="*/ 48 h 95"/>
                <a:gd name="T2" fmla="*/ 0 w 48"/>
                <a:gd name="T3" fmla="*/ 0 h 95"/>
                <a:gd name="T4" fmla="*/ 0 w 48"/>
                <a:gd name="T5" fmla="*/ 95 h 95"/>
                <a:gd name="T6" fmla="*/ 48 w 48"/>
                <a:gd name="T7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95">
                  <a:moveTo>
                    <a:pt x="48" y="48"/>
                  </a:moveTo>
                  <a:cubicBezTo>
                    <a:pt x="48" y="21"/>
                    <a:pt x="27" y="0"/>
                    <a:pt x="0" y="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27" y="95"/>
                    <a:pt x="48" y="74"/>
                    <a:pt x="48" y="48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591435" y="4441545"/>
            <a:ext cx="619125" cy="1090613"/>
            <a:chOff x="2530475" y="3992188"/>
            <a:chExt cx="619125" cy="1090613"/>
          </a:xfrm>
        </p:grpSpPr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530475" y="3992188"/>
              <a:ext cx="619125" cy="1090613"/>
            </a:xfrm>
            <a:custGeom>
              <a:avLst/>
              <a:gdLst>
                <a:gd name="T0" fmla="*/ 51 w 165"/>
                <a:gd name="T1" fmla="*/ 0 h 290"/>
                <a:gd name="T2" fmla="*/ 0 w 165"/>
                <a:gd name="T3" fmla="*/ 290 h 290"/>
                <a:gd name="T4" fmla="*/ 122 w 165"/>
                <a:gd name="T5" fmla="*/ 290 h 290"/>
                <a:gd name="T6" fmla="*/ 122 w 165"/>
                <a:gd name="T7" fmla="*/ 290 h 290"/>
                <a:gd name="T8" fmla="*/ 165 w 165"/>
                <a:gd name="T9" fmla="*/ 40 h 290"/>
                <a:gd name="T10" fmla="*/ 51 w 165"/>
                <a:gd name="T11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5" h="290">
                  <a:moveTo>
                    <a:pt x="51" y="0"/>
                  </a:moveTo>
                  <a:cubicBezTo>
                    <a:pt x="20" y="91"/>
                    <a:pt x="2" y="189"/>
                    <a:pt x="0" y="290"/>
                  </a:cubicBezTo>
                  <a:cubicBezTo>
                    <a:pt x="122" y="290"/>
                    <a:pt x="122" y="290"/>
                    <a:pt x="122" y="290"/>
                  </a:cubicBezTo>
                  <a:cubicBezTo>
                    <a:pt x="122" y="290"/>
                    <a:pt x="122" y="290"/>
                    <a:pt x="122" y="290"/>
                  </a:cubicBezTo>
                  <a:cubicBezTo>
                    <a:pt x="123" y="204"/>
                    <a:pt x="138" y="120"/>
                    <a:pt x="165" y="40"/>
                  </a:cubicBezTo>
                  <a:lnTo>
                    <a:pt x="51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5" name="TextBox 34"/>
            <p:cNvSpPr txBox="1"/>
            <p:nvPr/>
          </p:nvSpPr>
          <p:spPr>
            <a:xfrm rot="16746492">
              <a:off x="2574543" y="4445635"/>
              <a:ext cx="4187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chemeClr val="bg1"/>
                  </a:solidFill>
                  <a:latin typeface="+mj-lt"/>
                </a:rPr>
                <a:t>20</a:t>
              </a:r>
              <a:endParaRPr lang="id-ID" sz="1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797810" y="3530320"/>
            <a:ext cx="830263" cy="1019175"/>
            <a:chOff x="2736850" y="3080963"/>
            <a:chExt cx="830263" cy="1019175"/>
          </a:xfrm>
        </p:grpSpPr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2736850" y="3080963"/>
              <a:ext cx="830263" cy="1019175"/>
            </a:xfrm>
            <a:custGeom>
              <a:avLst/>
              <a:gdLst>
                <a:gd name="T0" fmla="*/ 114 w 221"/>
                <a:gd name="T1" fmla="*/ 271 h 271"/>
                <a:gd name="T2" fmla="*/ 221 w 221"/>
                <a:gd name="T3" fmla="*/ 66 h 271"/>
                <a:gd name="T4" fmla="*/ 121 w 221"/>
                <a:gd name="T5" fmla="*/ 0 h 271"/>
                <a:gd name="T6" fmla="*/ 0 w 221"/>
                <a:gd name="T7" fmla="*/ 231 h 271"/>
                <a:gd name="T8" fmla="*/ 114 w 221"/>
                <a:gd name="T9" fmla="*/ 271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1" h="271">
                  <a:moveTo>
                    <a:pt x="114" y="271"/>
                  </a:moveTo>
                  <a:cubicBezTo>
                    <a:pt x="140" y="198"/>
                    <a:pt x="176" y="129"/>
                    <a:pt x="221" y="66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71" y="71"/>
                    <a:pt x="30" y="148"/>
                    <a:pt x="0" y="231"/>
                  </a:cubicBezTo>
                  <a:lnTo>
                    <a:pt x="114" y="27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6" name="TextBox 35"/>
            <p:cNvSpPr txBox="1"/>
            <p:nvPr/>
          </p:nvSpPr>
          <p:spPr>
            <a:xfrm rot="17778726">
              <a:off x="2924836" y="3451001"/>
              <a:ext cx="4187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chemeClr val="bg1"/>
                  </a:solidFill>
                  <a:latin typeface="+mj-lt"/>
                </a:rPr>
                <a:t>40</a:t>
              </a:r>
              <a:endParaRPr lang="id-ID" sz="1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278823" y="2727045"/>
            <a:ext cx="1042988" cy="1017588"/>
            <a:chOff x="3217863" y="2277688"/>
            <a:chExt cx="1042988" cy="1017588"/>
          </a:xfrm>
        </p:grpSpPr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217863" y="2277688"/>
              <a:ext cx="1042988" cy="1017588"/>
            </a:xfrm>
            <a:custGeom>
              <a:avLst/>
              <a:gdLst>
                <a:gd name="T0" fmla="*/ 100 w 278"/>
                <a:gd name="T1" fmla="*/ 271 h 271"/>
                <a:gd name="T2" fmla="*/ 186 w 278"/>
                <a:gd name="T3" fmla="*/ 171 h 271"/>
                <a:gd name="T4" fmla="*/ 278 w 278"/>
                <a:gd name="T5" fmla="*/ 94 h 271"/>
                <a:gd name="T6" fmla="*/ 204 w 278"/>
                <a:gd name="T7" fmla="*/ 0 h 271"/>
                <a:gd name="T8" fmla="*/ 0 w 278"/>
                <a:gd name="T9" fmla="*/ 205 h 271"/>
                <a:gd name="T10" fmla="*/ 100 w 278"/>
                <a:gd name="T11" fmla="*/ 271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8" h="271">
                  <a:moveTo>
                    <a:pt x="100" y="271"/>
                  </a:moveTo>
                  <a:cubicBezTo>
                    <a:pt x="126" y="236"/>
                    <a:pt x="155" y="202"/>
                    <a:pt x="186" y="171"/>
                  </a:cubicBezTo>
                  <a:cubicBezTo>
                    <a:pt x="215" y="143"/>
                    <a:pt x="246" y="117"/>
                    <a:pt x="278" y="94"/>
                  </a:cubicBezTo>
                  <a:cubicBezTo>
                    <a:pt x="204" y="0"/>
                    <a:pt x="204" y="0"/>
                    <a:pt x="204" y="0"/>
                  </a:cubicBezTo>
                  <a:cubicBezTo>
                    <a:pt x="126" y="57"/>
                    <a:pt x="57" y="126"/>
                    <a:pt x="0" y="205"/>
                  </a:cubicBezTo>
                  <a:lnTo>
                    <a:pt x="100" y="27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7" name="TextBox 36"/>
            <p:cNvSpPr txBox="1"/>
            <p:nvPr/>
          </p:nvSpPr>
          <p:spPr>
            <a:xfrm rot="18726744">
              <a:off x="3506985" y="2623789"/>
              <a:ext cx="4187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chemeClr val="bg1"/>
                  </a:solidFill>
                  <a:latin typeface="+mj-lt"/>
                </a:rPr>
                <a:t>60</a:t>
              </a:r>
              <a:endParaRPr lang="id-ID" sz="1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33" name="Group 44"/>
          <p:cNvGrpSpPr/>
          <p:nvPr/>
        </p:nvGrpSpPr>
        <p:grpSpPr>
          <a:xfrm>
            <a:off x="4082098" y="2219045"/>
            <a:ext cx="1089025" cy="835025"/>
            <a:chOff x="4021138" y="1769688"/>
            <a:chExt cx="1089025" cy="835025"/>
          </a:xfrm>
        </p:grpSpPr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4021138" y="1769688"/>
              <a:ext cx="1089025" cy="835025"/>
            </a:xfrm>
            <a:custGeom>
              <a:avLst/>
              <a:gdLst>
                <a:gd name="T0" fmla="*/ 73 w 290"/>
                <a:gd name="T1" fmla="*/ 222 h 222"/>
                <a:gd name="T2" fmla="*/ 290 w 290"/>
                <a:gd name="T3" fmla="*/ 112 h 222"/>
                <a:gd name="T4" fmla="*/ 251 w 290"/>
                <a:gd name="T5" fmla="*/ 0 h 222"/>
                <a:gd name="T6" fmla="*/ 0 w 290"/>
                <a:gd name="T7" fmla="*/ 128 h 222"/>
                <a:gd name="T8" fmla="*/ 73 w 290"/>
                <a:gd name="T9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" h="222">
                  <a:moveTo>
                    <a:pt x="73" y="222"/>
                  </a:moveTo>
                  <a:cubicBezTo>
                    <a:pt x="140" y="174"/>
                    <a:pt x="213" y="137"/>
                    <a:pt x="290" y="112"/>
                  </a:cubicBezTo>
                  <a:cubicBezTo>
                    <a:pt x="251" y="0"/>
                    <a:pt x="251" y="0"/>
                    <a:pt x="251" y="0"/>
                  </a:cubicBezTo>
                  <a:cubicBezTo>
                    <a:pt x="160" y="30"/>
                    <a:pt x="76" y="74"/>
                    <a:pt x="0" y="128"/>
                  </a:cubicBezTo>
                  <a:lnTo>
                    <a:pt x="73" y="22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8" name="TextBox 37"/>
            <p:cNvSpPr txBox="1"/>
            <p:nvPr/>
          </p:nvSpPr>
          <p:spPr>
            <a:xfrm rot="19645991">
              <a:off x="4342010" y="1997555"/>
              <a:ext cx="4187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chemeClr val="bg1"/>
                  </a:solidFill>
                  <a:latin typeface="+mj-lt"/>
                </a:rPr>
                <a:t>80</a:t>
              </a:r>
              <a:endParaRPr lang="id-ID" sz="1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34" name="Group 45"/>
          <p:cNvGrpSpPr/>
          <p:nvPr/>
        </p:nvGrpSpPr>
        <p:grpSpPr>
          <a:xfrm>
            <a:off x="5066348" y="2034895"/>
            <a:ext cx="1066800" cy="590550"/>
            <a:chOff x="5005388" y="1585538"/>
            <a:chExt cx="1066800" cy="590550"/>
          </a:xfrm>
        </p:grpSpPr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5005388" y="1585538"/>
              <a:ext cx="1066800" cy="590550"/>
            </a:xfrm>
            <a:custGeom>
              <a:avLst/>
              <a:gdLst>
                <a:gd name="T0" fmla="*/ 39 w 284"/>
                <a:gd name="T1" fmla="*/ 157 h 157"/>
                <a:gd name="T2" fmla="*/ 284 w 284"/>
                <a:gd name="T3" fmla="*/ 118 h 157"/>
                <a:gd name="T4" fmla="*/ 284 w 284"/>
                <a:gd name="T5" fmla="*/ 0 h 157"/>
                <a:gd name="T6" fmla="*/ 0 w 284"/>
                <a:gd name="T7" fmla="*/ 45 h 157"/>
                <a:gd name="T8" fmla="*/ 39 w 284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157">
                  <a:moveTo>
                    <a:pt x="39" y="157"/>
                  </a:moveTo>
                  <a:cubicBezTo>
                    <a:pt x="118" y="132"/>
                    <a:pt x="200" y="119"/>
                    <a:pt x="284" y="118"/>
                  </a:cubicBezTo>
                  <a:cubicBezTo>
                    <a:pt x="284" y="0"/>
                    <a:pt x="284" y="0"/>
                    <a:pt x="284" y="0"/>
                  </a:cubicBezTo>
                  <a:cubicBezTo>
                    <a:pt x="185" y="0"/>
                    <a:pt x="90" y="16"/>
                    <a:pt x="0" y="45"/>
                  </a:cubicBezTo>
                  <a:lnTo>
                    <a:pt x="39" y="15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9" name="TextBox 38"/>
            <p:cNvSpPr txBox="1"/>
            <p:nvPr/>
          </p:nvSpPr>
          <p:spPr>
            <a:xfrm rot="20796318">
              <a:off x="5238292" y="1694167"/>
              <a:ext cx="5357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chemeClr val="bg1"/>
                  </a:solidFill>
                  <a:latin typeface="+mj-lt"/>
                </a:rPr>
                <a:t>100</a:t>
              </a:r>
              <a:endParaRPr lang="id-ID" sz="1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45" name="Group 46"/>
          <p:cNvGrpSpPr/>
          <p:nvPr/>
        </p:nvGrpSpPr>
        <p:grpSpPr>
          <a:xfrm>
            <a:off x="6177598" y="2034895"/>
            <a:ext cx="1069975" cy="590550"/>
            <a:chOff x="6116638" y="1585538"/>
            <a:chExt cx="1069975" cy="590550"/>
          </a:xfrm>
        </p:grpSpPr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6116638" y="1585538"/>
              <a:ext cx="1069975" cy="590550"/>
            </a:xfrm>
            <a:custGeom>
              <a:avLst/>
              <a:gdLst>
                <a:gd name="T0" fmla="*/ 0 w 285"/>
                <a:gd name="T1" fmla="*/ 118 h 157"/>
                <a:gd name="T2" fmla="*/ 245 w 285"/>
                <a:gd name="T3" fmla="*/ 157 h 157"/>
                <a:gd name="T4" fmla="*/ 285 w 285"/>
                <a:gd name="T5" fmla="*/ 45 h 157"/>
                <a:gd name="T6" fmla="*/ 0 w 285"/>
                <a:gd name="T7" fmla="*/ 0 h 157"/>
                <a:gd name="T8" fmla="*/ 0 w 285"/>
                <a:gd name="T9" fmla="*/ 118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" h="157">
                  <a:moveTo>
                    <a:pt x="0" y="118"/>
                  </a:moveTo>
                  <a:cubicBezTo>
                    <a:pt x="85" y="119"/>
                    <a:pt x="167" y="132"/>
                    <a:pt x="245" y="157"/>
                  </a:cubicBezTo>
                  <a:cubicBezTo>
                    <a:pt x="285" y="45"/>
                    <a:pt x="285" y="45"/>
                    <a:pt x="285" y="45"/>
                  </a:cubicBezTo>
                  <a:cubicBezTo>
                    <a:pt x="195" y="16"/>
                    <a:pt x="99" y="0"/>
                    <a:pt x="0" y="0"/>
                  </a:cubicBezTo>
                  <a:lnTo>
                    <a:pt x="0" y="11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0" name="TextBox 39"/>
            <p:cNvSpPr txBox="1"/>
            <p:nvPr/>
          </p:nvSpPr>
          <p:spPr>
            <a:xfrm rot="532096">
              <a:off x="6331375" y="1667683"/>
              <a:ext cx="5357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chemeClr val="bg1"/>
                  </a:solidFill>
                  <a:latin typeface="+mj-lt"/>
                </a:rPr>
                <a:t>100</a:t>
              </a:r>
              <a:endParaRPr lang="id-ID" sz="1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46" name="Group 47"/>
          <p:cNvGrpSpPr/>
          <p:nvPr/>
        </p:nvGrpSpPr>
        <p:grpSpPr>
          <a:xfrm>
            <a:off x="7142798" y="2219045"/>
            <a:ext cx="1100138" cy="841375"/>
            <a:chOff x="7081838" y="1769688"/>
            <a:chExt cx="1100138" cy="841375"/>
          </a:xfrm>
        </p:grpSpPr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7081838" y="1769688"/>
              <a:ext cx="1100138" cy="841375"/>
            </a:xfrm>
            <a:custGeom>
              <a:avLst/>
              <a:gdLst>
                <a:gd name="T0" fmla="*/ 0 w 293"/>
                <a:gd name="T1" fmla="*/ 112 h 224"/>
                <a:gd name="T2" fmla="*/ 219 w 293"/>
                <a:gd name="T3" fmla="*/ 224 h 224"/>
                <a:gd name="T4" fmla="*/ 293 w 293"/>
                <a:gd name="T5" fmla="*/ 130 h 224"/>
                <a:gd name="T6" fmla="*/ 39 w 293"/>
                <a:gd name="T7" fmla="*/ 0 h 224"/>
                <a:gd name="T8" fmla="*/ 0 w 293"/>
                <a:gd name="T9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224">
                  <a:moveTo>
                    <a:pt x="0" y="112"/>
                  </a:moveTo>
                  <a:cubicBezTo>
                    <a:pt x="78" y="138"/>
                    <a:pt x="152" y="175"/>
                    <a:pt x="219" y="224"/>
                  </a:cubicBezTo>
                  <a:cubicBezTo>
                    <a:pt x="293" y="130"/>
                    <a:pt x="293" y="130"/>
                    <a:pt x="293" y="130"/>
                  </a:cubicBezTo>
                  <a:cubicBezTo>
                    <a:pt x="216" y="74"/>
                    <a:pt x="131" y="30"/>
                    <a:pt x="39" y="0"/>
                  </a:cubicBezTo>
                  <a:lnTo>
                    <a:pt x="0" y="11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1" name="TextBox 40"/>
            <p:cNvSpPr txBox="1"/>
            <p:nvPr/>
          </p:nvSpPr>
          <p:spPr>
            <a:xfrm rot="1708393">
              <a:off x="7382981" y="1997555"/>
              <a:ext cx="4187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chemeClr val="bg1"/>
                  </a:solidFill>
                  <a:latin typeface="+mj-lt"/>
                </a:rPr>
                <a:t>80</a:t>
              </a:r>
              <a:endParaRPr lang="id-ID" sz="1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47" name="Group 48"/>
          <p:cNvGrpSpPr/>
          <p:nvPr/>
        </p:nvGrpSpPr>
        <p:grpSpPr>
          <a:xfrm>
            <a:off x="8003223" y="2733395"/>
            <a:ext cx="1023938" cy="1000125"/>
            <a:chOff x="7942263" y="2284038"/>
            <a:chExt cx="1023938" cy="1000125"/>
          </a:xfrm>
        </p:grpSpPr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7942263" y="2284038"/>
              <a:ext cx="1023938" cy="1000125"/>
            </a:xfrm>
            <a:custGeom>
              <a:avLst/>
              <a:gdLst>
                <a:gd name="T0" fmla="*/ 88 w 273"/>
                <a:gd name="T1" fmla="*/ 169 h 266"/>
                <a:gd name="T2" fmla="*/ 173 w 273"/>
                <a:gd name="T3" fmla="*/ 266 h 266"/>
                <a:gd name="T4" fmla="*/ 273 w 273"/>
                <a:gd name="T5" fmla="*/ 200 h 266"/>
                <a:gd name="T6" fmla="*/ 73 w 273"/>
                <a:gd name="T7" fmla="*/ 0 h 266"/>
                <a:gd name="T8" fmla="*/ 0 w 273"/>
                <a:gd name="T9" fmla="*/ 94 h 266"/>
                <a:gd name="T10" fmla="*/ 88 w 273"/>
                <a:gd name="T11" fmla="*/ 169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3" h="266">
                  <a:moveTo>
                    <a:pt x="88" y="169"/>
                  </a:moveTo>
                  <a:cubicBezTo>
                    <a:pt x="119" y="200"/>
                    <a:pt x="147" y="232"/>
                    <a:pt x="173" y="266"/>
                  </a:cubicBezTo>
                  <a:cubicBezTo>
                    <a:pt x="273" y="200"/>
                    <a:pt x="273" y="200"/>
                    <a:pt x="273" y="200"/>
                  </a:cubicBezTo>
                  <a:cubicBezTo>
                    <a:pt x="217" y="124"/>
                    <a:pt x="149" y="56"/>
                    <a:pt x="73" y="0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31" y="117"/>
                    <a:pt x="60" y="142"/>
                    <a:pt x="88" y="16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2" name="TextBox 41"/>
            <p:cNvSpPr txBox="1"/>
            <p:nvPr/>
          </p:nvSpPr>
          <p:spPr>
            <a:xfrm rot="2741550">
              <a:off x="8235914" y="2627944"/>
              <a:ext cx="4187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chemeClr val="bg1"/>
                  </a:solidFill>
                  <a:latin typeface="+mj-lt"/>
                </a:rPr>
                <a:t>60</a:t>
              </a:r>
              <a:endParaRPr lang="id-ID" sz="1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48" name="Group 49"/>
          <p:cNvGrpSpPr/>
          <p:nvPr/>
        </p:nvGrpSpPr>
        <p:grpSpPr>
          <a:xfrm>
            <a:off x="8677910" y="3523970"/>
            <a:ext cx="833438" cy="1019175"/>
            <a:chOff x="8616950" y="3074613"/>
            <a:chExt cx="833438" cy="1019175"/>
          </a:xfrm>
        </p:grpSpPr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8616950" y="3074613"/>
              <a:ext cx="833438" cy="1019175"/>
            </a:xfrm>
            <a:custGeom>
              <a:avLst/>
              <a:gdLst>
                <a:gd name="T0" fmla="*/ 100 w 222"/>
                <a:gd name="T1" fmla="*/ 0 h 271"/>
                <a:gd name="T2" fmla="*/ 0 w 222"/>
                <a:gd name="T3" fmla="*/ 66 h 271"/>
                <a:gd name="T4" fmla="*/ 108 w 222"/>
                <a:gd name="T5" fmla="*/ 271 h 271"/>
                <a:gd name="T6" fmla="*/ 222 w 222"/>
                <a:gd name="T7" fmla="*/ 231 h 271"/>
                <a:gd name="T8" fmla="*/ 100 w 222"/>
                <a:gd name="T9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271">
                  <a:moveTo>
                    <a:pt x="100" y="0"/>
                  </a:moveTo>
                  <a:cubicBezTo>
                    <a:pt x="0" y="66"/>
                    <a:pt x="0" y="66"/>
                    <a:pt x="0" y="66"/>
                  </a:cubicBezTo>
                  <a:cubicBezTo>
                    <a:pt x="46" y="129"/>
                    <a:pt x="82" y="198"/>
                    <a:pt x="108" y="271"/>
                  </a:cubicBezTo>
                  <a:cubicBezTo>
                    <a:pt x="222" y="231"/>
                    <a:pt x="222" y="231"/>
                    <a:pt x="222" y="231"/>
                  </a:cubicBezTo>
                  <a:cubicBezTo>
                    <a:pt x="192" y="148"/>
                    <a:pt x="151" y="70"/>
                    <a:pt x="10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3" name="TextBox 42"/>
            <p:cNvSpPr txBox="1"/>
            <p:nvPr/>
          </p:nvSpPr>
          <p:spPr>
            <a:xfrm rot="3780218">
              <a:off x="8824317" y="3449483"/>
              <a:ext cx="4187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chemeClr val="bg1"/>
                  </a:solidFill>
                  <a:latin typeface="+mj-lt"/>
                </a:rPr>
                <a:t>40</a:t>
              </a:r>
              <a:endParaRPr lang="id-ID" sz="1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49" name="Group 50"/>
          <p:cNvGrpSpPr/>
          <p:nvPr/>
        </p:nvGrpSpPr>
        <p:grpSpPr>
          <a:xfrm>
            <a:off x="9098598" y="4436783"/>
            <a:ext cx="623888" cy="1095375"/>
            <a:chOff x="9037638" y="3987426"/>
            <a:chExt cx="623888" cy="1095375"/>
          </a:xfrm>
        </p:grpSpPr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9037638" y="3987426"/>
              <a:ext cx="623888" cy="1095375"/>
            </a:xfrm>
            <a:custGeom>
              <a:avLst/>
              <a:gdLst>
                <a:gd name="T0" fmla="*/ 114 w 166"/>
                <a:gd name="T1" fmla="*/ 0 h 291"/>
                <a:gd name="T2" fmla="*/ 0 w 166"/>
                <a:gd name="T3" fmla="*/ 39 h 291"/>
                <a:gd name="T4" fmla="*/ 44 w 166"/>
                <a:gd name="T5" fmla="*/ 291 h 291"/>
                <a:gd name="T6" fmla="*/ 44 w 166"/>
                <a:gd name="T7" fmla="*/ 291 h 291"/>
                <a:gd name="T8" fmla="*/ 166 w 166"/>
                <a:gd name="T9" fmla="*/ 291 h 291"/>
                <a:gd name="T10" fmla="*/ 114 w 166"/>
                <a:gd name="T11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" h="291">
                  <a:moveTo>
                    <a:pt x="114" y="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27" y="119"/>
                    <a:pt x="43" y="204"/>
                    <a:pt x="44" y="291"/>
                  </a:cubicBezTo>
                  <a:cubicBezTo>
                    <a:pt x="44" y="291"/>
                    <a:pt x="44" y="291"/>
                    <a:pt x="44" y="291"/>
                  </a:cubicBezTo>
                  <a:cubicBezTo>
                    <a:pt x="166" y="291"/>
                    <a:pt x="166" y="291"/>
                    <a:pt x="166" y="291"/>
                  </a:cubicBezTo>
                  <a:cubicBezTo>
                    <a:pt x="164" y="189"/>
                    <a:pt x="146" y="91"/>
                    <a:pt x="114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4" name="TextBox 43"/>
            <p:cNvSpPr txBox="1"/>
            <p:nvPr/>
          </p:nvSpPr>
          <p:spPr>
            <a:xfrm rot="4850235">
              <a:off x="9172837" y="4416068"/>
              <a:ext cx="4187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chemeClr val="bg1"/>
                  </a:solidFill>
                  <a:latin typeface="+mj-lt"/>
                </a:rPr>
                <a:t>20</a:t>
              </a:r>
              <a:endParaRPr lang="id-ID" sz="1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54" name="53 Metin kutusu"/>
          <p:cNvSpPr txBox="1"/>
          <p:nvPr/>
        </p:nvSpPr>
        <p:spPr>
          <a:xfrm>
            <a:off x="843607" y="1135959"/>
            <a:ext cx="1359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600" b="1" dirty="0">
                <a:solidFill>
                  <a:srgbClr val="83C937"/>
                </a:solidFill>
              </a:rPr>
              <a:t>Başarı</a:t>
            </a:r>
          </a:p>
        </p:txBody>
      </p:sp>
      <p:sp>
        <p:nvSpPr>
          <p:cNvPr id="55" name="54 Metin kutusu"/>
          <p:cNvSpPr txBox="1"/>
          <p:nvPr/>
        </p:nvSpPr>
        <p:spPr>
          <a:xfrm>
            <a:off x="2419150" y="5791356"/>
            <a:ext cx="1816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Düşük Kaygı Düzeyi</a:t>
            </a:r>
          </a:p>
        </p:txBody>
      </p:sp>
      <p:sp>
        <p:nvSpPr>
          <p:cNvPr id="56" name="55 Metin kutusu"/>
          <p:cNvSpPr txBox="1"/>
          <p:nvPr/>
        </p:nvSpPr>
        <p:spPr>
          <a:xfrm>
            <a:off x="5013962" y="5727186"/>
            <a:ext cx="2237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solidFill>
                  <a:schemeClr val="accent4">
                    <a:lumMod val="75000"/>
                  </a:schemeClr>
                </a:solidFill>
              </a:rPr>
              <a:t>Normal Kaygı Düzeyi</a:t>
            </a:r>
          </a:p>
        </p:txBody>
      </p:sp>
      <p:sp>
        <p:nvSpPr>
          <p:cNvPr id="57" name="56 Metin kutusu"/>
          <p:cNvSpPr txBox="1"/>
          <p:nvPr/>
        </p:nvSpPr>
        <p:spPr>
          <a:xfrm>
            <a:off x="8053938" y="5747239"/>
            <a:ext cx="1415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Yüksek Kaygı </a:t>
            </a:r>
          </a:p>
          <a:p>
            <a:pPr algn="ctr"/>
            <a:r>
              <a:rPr lang="tr-TR" b="1" dirty="0">
                <a:solidFill>
                  <a:srgbClr val="FF0000"/>
                </a:solidFill>
              </a:rPr>
              <a:t>Düzeyi</a:t>
            </a:r>
          </a:p>
        </p:txBody>
      </p:sp>
      <p:cxnSp>
        <p:nvCxnSpPr>
          <p:cNvPr id="61" name="60 Düz Ok Bağlayıcısı"/>
          <p:cNvCxnSpPr/>
          <p:nvPr/>
        </p:nvCxnSpPr>
        <p:spPr>
          <a:xfrm>
            <a:off x="2539465" y="5683071"/>
            <a:ext cx="7640053" cy="48126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66 Düz Ok Bağlayıcısı"/>
          <p:cNvCxnSpPr/>
          <p:nvPr/>
        </p:nvCxnSpPr>
        <p:spPr>
          <a:xfrm flipH="1" flipV="1">
            <a:off x="2479369" y="1283521"/>
            <a:ext cx="8023" cy="4399550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Metin kutusu 49">
            <a:extLst>
              <a:ext uri="{FF2B5EF4-FFF2-40B4-BE49-F238E27FC236}">
                <a16:creationId xmlns:a16="http://schemas.microsoft.com/office/drawing/2014/main" id="{D69456C7-4A1C-4B48-AAA3-3196295BDEA1}"/>
              </a:ext>
            </a:extLst>
          </p:cNvPr>
          <p:cNvSpPr txBox="1"/>
          <p:nvPr/>
        </p:nvSpPr>
        <p:spPr>
          <a:xfrm>
            <a:off x="10485120" y="5532158"/>
            <a:ext cx="1393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>
                <a:solidFill>
                  <a:srgbClr val="FF0000"/>
                </a:solidFill>
              </a:rPr>
              <a:t>Kaygı</a:t>
            </a:r>
          </a:p>
        </p:txBody>
      </p:sp>
    </p:spTree>
    <p:extLst>
      <p:ext uri="{BB962C8B-B14F-4D97-AF65-F5344CB8AC3E}">
        <p14:creationId xmlns:p14="http://schemas.microsoft.com/office/powerpoint/2010/main" val="357608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000"/>
                            </p:stCondLst>
                            <p:childTnLst>
                              <p:par>
                                <p:cTn id="9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500"/>
                            </p:stCondLst>
                            <p:childTnLst>
                              <p:par>
                                <p:cTn id="10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000"/>
                            </p:stCondLst>
                            <p:childTnLst>
                              <p:par>
                                <p:cTn id="10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9008036" y="1960790"/>
            <a:ext cx="1451020" cy="2805307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359811" y="1989448"/>
            <a:ext cx="1451020" cy="2805307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708407" y="1989448"/>
            <a:ext cx="1451020" cy="2805307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6" name="Freeform 28"/>
          <p:cNvSpPr>
            <a:spLocks/>
          </p:cNvSpPr>
          <p:nvPr/>
        </p:nvSpPr>
        <p:spPr bwMode="auto">
          <a:xfrm>
            <a:off x="9008036" y="2431307"/>
            <a:ext cx="1451020" cy="2119151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5380086" y="3477126"/>
            <a:ext cx="1451020" cy="1288971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708407" y="4410634"/>
            <a:ext cx="1451020" cy="355463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solidFill>
            <a:schemeClr val="accent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90" name="Right Arrow 89"/>
          <p:cNvSpPr/>
          <p:nvPr/>
        </p:nvSpPr>
        <p:spPr>
          <a:xfrm>
            <a:off x="3639670" y="3308364"/>
            <a:ext cx="869577" cy="753041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1" name="Right Arrow 90"/>
          <p:cNvSpPr/>
          <p:nvPr/>
        </p:nvSpPr>
        <p:spPr>
          <a:xfrm>
            <a:off x="7558519" y="3308363"/>
            <a:ext cx="869577" cy="753041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3" name="TextBox 92"/>
          <p:cNvSpPr txBox="1"/>
          <p:nvPr/>
        </p:nvSpPr>
        <p:spPr>
          <a:xfrm>
            <a:off x="1730895" y="4900807"/>
            <a:ext cx="1469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Düşük Kaygı</a:t>
            </a:r>
            <a:endParaRPr lang="id-ID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61732" y="5488814"/>
            <a:ext cx="3284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Çalışma motivasyonunuz düşük olur.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327607" y="4900807"/>
            <a:ext cx="1600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0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Normal Kaygı</a:t>
            </a:r>
            <a:endParaRPr lang="id-ID" sz="20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9008036" y="4900807"/>
            <a:ext cx="1541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Yüksek Kaygı</a:t>
            </a:r>
            <a:endParaRPr lang="id-ID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781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Kaygı Düzeyi Başarıyı Nasıl Etkiler?</a:t>
            </a:r>
            <a:endParaRPr lang="id-ID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35 Oval"/>
          <p:cNvSpPr/>
          <p:nvPr/>
        </p:nvSpPr>
        <p:spPr>
          <a:xfrm>
            <a:off x="496425" y="5589511"/>
            <a:ext cx="240632" cy="2286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36 Oval"/>
          <p:cNvSpPr/>
          <p:nvPr/>
        </p:nvSpPr>
        <p:spPr>
          <a:xfrm>
            <a:off x="506068" y="6318655"/>
            <a:ext cx="240632" cy="2286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8" name="TextBox 93"/>
          <p:cNvSpPr txBox="1"/>
          <p:nvPr/>
        </p:nvSpPr>
        <p:spPr>
          <a:xfrm>
            <a:off x="911197" y="6233721"/>
            <a:ext cx="3284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Başarı düşer.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TextBox 93"/>
          <p:cNvSpPr txBox="1"/>
          <p:nvPr/>
        </p:nvSpPr>
        <p:spPr>
          <a:xfrm>
            <a:off x="4454822" y="5535308"/>
            <a:ext cx="35934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Motivasyon ve dikkatiniz </a:t>
            </a:r>
          </a:p>
          <a:p>
            <a:r>
              <a:rPr lang="tr-T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yüksek olur.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" name="TextBox 93"/>
          <p:cNvSpPr txBox="1"/>
          <p:nvPr/>
        </p:nvSpPr>
        <p:spPr>
          <a:xfrm>
            <a:off x="4473862" y="6219796"/>
            <a:ext cx="3284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Başarı yükselir.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40 Oval"/>
          <p:cNvSpPr/>
          <p:nvPr/>
        </p:nvSpPr>
        <p:spPr>
          <a:xfrm>
            <a:off x="4133974" y="5583896"/>
            <a:ext cx="240632" cy="22860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2" name="41 Oval"/>
          <p:cNvSpPr/>
          <p:nvPr/>
        </p:nvSpPr>
        <p:spPr>
          <a:xfrm>
            <a:off x="4114578" y="6327948"/>
            <a:ext cx="240632" cy="22860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42 Oval"/>
          <p:cNvSpPr/>
          <p:nvPr/>
        </p:nvSpPr>
        <p:spPr>
          <a:xfrm>
            <a:off x="8213560" y="5602705"/>
            <a:ext cx="240632" cy="22860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43 Oval"/>
          <p:cNvSpPr/>
          <p:nvPr/>
        </p:nvSpPr>
        <p:spPr>
          <a:xfrm>
            <a:off x="8253663" y="6318654"/>
            <a:ext cx="240632" cy="22860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5" name="TextBox 93"/>
          <p:cNvSpPr txBox="1"/>
          <p:nvPr/>
        </p:nvSpPr>
        <p:spPr>
          <a:xfrm>
            <a:off x="8494295" y="5528920"/>
            <a:ext cx="3537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Dikkat ve odaklanma sorunu yaşarsınız.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6" name="TextBox 93"/>
          <p:cNvSpPr txBox="1"/>
          <p:nvPr/>
        </p:nvSpPr>
        <p:spPr>
          <a:xfrm>
            <a:off x="8566795" y="6196700"/>
            <a:ext cx="3593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Başarı düşer.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94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500"/>
                            </p:stCondLst>
                            <p:childTnLst>
                              <p:par>
                                <p:cTn id="6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500"/>
                            </p:stCondLst>
                            <p:childTnLst>
                              <p:par>
                                <p:cTn id="7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3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3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6500"/>
                            </p:stCondLst>
                            <p:childTnLst>
                              <p:par>
                                <p:cTn id="9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7500"/>
                            </p:stCondLst>
                            <p:childTnLst>
                              <p:par>
                                <p:cTn id="9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3" grpId="0"/>
      <p:bldP spid="94" grpId="0"/>
      <p:bldP spid="97" grpId="0"/>
      <p:bldP spid="99" grpId="0"/>
      <p:bldP spid="36" grpId="0" animBg="1"/>
      <p:bldP spid="37" grpId="0" animBg="1"/>
      <p:bldP spid="38" grpId="0"/>
      <p:bldP spid="39" grpId="0"/>
      <p:bldP spid="40" grpId="0"/>
      <p:bldP spid="41" grpId="0" animBg="1"/>
      <p:bldP spid="42" grpId="0" animBg="1"/>
      <p:bldP spid="43" grpId="0" animBg="1"/>
      <p:bldP spid="44" grpId="0" animBg="1"/>
      <p:bldP spid="4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4148477" y="1622628"/>
            <a:ext cx="1321290" cy="1400020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5223309" y="1535341"/>
            <a:ext cx="1622517" cy="800990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342641" y="1781799"/>
            <a:ext cx="1208330" cy="1574595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928454" y="3101378"/>
            <a:ext cx="1516403" cy="1091947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408153" y="5415347"/>
            <a:ext cx="855758" cy="818105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08153" y="3787696"/>
            <a:ext cx="1225446" cy="1311021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68020" y="2543217"/>
            <a:ext cx="180000" cy="180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768020" y="3548416"/>
            <a:ext cx="180000" cy="180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768020" y="4633628"/>
            <a:ext cx="180000" cy="180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8" name="TextBox 17"/>
          <p:cNvSpPr txBox="1"/>
          <p:nvPr/>
        </p:nvSpPr>
        <p:spPr>
          <a:xfrm>
            <a:off x="996274" y="2448111"/>
            <a:ext cx="1915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>
                <a:latin typeface="+mj-lt"/>
              </a:rPr>
              <a:t>Ellerin terlemesi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96274" y="3447296"/>
            <a:ext cx="3083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>
                <a:latin typeface="+mj-lt"/>
              </a:rPr>
              <a:t>Karın ağrısı, Mide bulantısı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96274" y="4511400"/>
            <a:ext cx="2519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>
                <a:latin typeface="+mj-lt"/>
              </a:rPr>
              <a:t>Hızlı nefes alıp verm</a:t>
            </a:r>
            <a:r>
              <a:rPr lang="tr-TR" sz="2000" b="1" dirty="0">
                <a:latin typeface="+mj-lt"/>
              </a:rPr>
              <a:t>e</a:t>
            </a:r>
            <a:endParaRPr lang="id-ID" sz="2000" b="1" dirty="0"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8743296" y="2533497"/>
            <a:ext cx="180000" cy="180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8743296" y="3538696"/>
            <a:ext cx="180000" cy="180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8743296" y="4623908"/>
            <a:ext cx="180000" cy="180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7" name="TextBox 26"/>
          <p:cNvSpPr txBox="1"/>
          <p:nvPr/>
        </p:nvSpPr>
        <p:spPr>
          <a:xfrm>
            <a:off x="8971550" y="2390208"/>
            <a:ext cx="2705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>
                <a:latin typeface="+mj-lt"/>
              </a:rPr>
              <a:t>Kalp çarpıntısı,</a:t>
            </a:r>
            <a:r>
              <a:rPr lang="tr-TR" sz="2000" b="1" dirty="0">
                <a:latin typeface="+mj-lt"/>
              </a:rPr>
              <a:t> </a:t>
            </a:r>
            <a:r>
              <a:rPr lang="id-ID" sz="2000" b="1" dirty="0"/>
              <a:t>Titreme</a:t>
            </a:r>
          </a:p>
          <a:p>
            <a:endParaRPr lang="id-ID" sz="1600" b="1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971550" y="3400786"/>
            <a:ext cx="1933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>
                <a:latin typeface="+mj-lt"/>
              </a:rPr>
              <a:t>Sık İdrara çıkma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971550" y="4501680"/>
            <a:ext cx="26196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>
                <a:latin typeface="+mj-lt"/>
              </a:rPr>
              <a:t>Ağız kuruluğu,</a:t>
            </a:r>
            <a:r>
              <a:rPr lang="tr-TR" sz="2000" b="1" dirty="0">
                <a:latin typeface="+mj-lt"/>
              </a:rPr>
              <a:t> Uyuşma</a:t>
            </a:r>
            <a:endParaRPr lang="id-ID" sz="2000" b="1" dirty="0"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4536691" y="2102331"/>
            <a:ext cx="468000" cy="468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7200" dirty="0">
                <a:solidFill>
                  <a:schemeClr val="bg1"/>
                </a:solidFill>
                <a:latin typeface="Entypo" pitchFamily="2" charset="0"/>
                <a:ea typeface="Entypo" pitchFamily="2" charset="0"/>
              </a:rPr>
              <a:t>K</a:t>
            </a:r>
            <a:endParaRPr lang="ru-RU" sz="72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5712056" y="1622628"/>
            <a:ext cx="468000" cy="468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7200" dirty="0">
                <a:solidFill>
                  <a:schemeClr val="bg1"/>
                </a:solidFill>
                <a:latin typeface="Entypo" pitchFamily="2" charset="0"/>
                <a:ea typeface="Entypo" pitchFamily="2" charset="0"/>
              </a:rPr>
              <a:t>A</a:t>
            </a:r>
            <a:endParaRPr lang="ru-RU" sz="72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6824783" y="2273300"/>
            <a:ext cx="468000" cy="468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7200" dirty="0">
                <a:solidFill>
                  <a:schemeClr val="bg1"/>
                </a:solidFill>
                <a:latin typeface="Entypo" pitchFamily="2" charset="0"/>
                <a:ea typeface="Entypo" pitchFamily="2" charset="0"/>
              </a:rPr>
              <a:t>Y</a:t>
            </a:r>
            <a:endParaRPr lang="ru-RU" sz="72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6413841" y="3429766"/>
            <a:ext cx="468000" cy="468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7200" dirty="0">
                <a:solidFill>
                  <a:schemeClr val="bg1"/>
                </a:solidFill>
                <a:latin typeface="Entypo" pitchFamily="2" charset="0"/>
                <a:ea typeface="Entypo" pitchFamily="2" charset="0"/>
              </a:rPr>
              <a:t>G</a:t>
            </a:r>
            <a:endParaRPr lang="ru-RU" sz="72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5642935" y="4271595"/>
            <a:ext cx="468000" cy="468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7200" dirty="0">
                <a:solidFill>
                  <a:schemeClr val="bg1"/>
                </a:solidFill>
                <a:latin typeface="Entypo" pitchFamily="2" charset="0"/>
                <a:ea typeface="Entypo" pitchFamily="2" charset="0"/>
              </a:rPr>
              <a:t>I</a:t>
            </a:r>
            <a:endParaRPr lang="ru-RU" sz="72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5591200" y="5466442"/>
            <a:ext cx="468000" cy="468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7200" dirty="0">
                <a:solidFill>
                  <a:schemeClr val="bg1"/>
                </a:solidFill>
                <a:latin typeface="Entypo" pitchFamily="2" charset="0"/>
                <a:ea typeface="Entypo" pitchFamily="2" charset="0"/>
              </a:rPr>
              <a:t>.</a:t>
            </a:r>
            <a:endParaRPr lang="ru-RU" sz="72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781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Yüksek Kaygının Fiziksel Belirtileri Nelerdir?</a:t>
            </a:r>
            <a:endParaRPr lang="id-ID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0"/>
      <p:bldP spid="22" grpId="0"/>
      <p:bldP spid="24" grpId="0" animBg="1"/>
      <p:bldP spid="25" grpId="0" animBg="1"/>
      <p:bldP spid="26" grpId="0" animBg="1"/>
      <p:bldP spid="27" grpId="0"/>
      <p:bldP spid="29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 flipH="1">
            <a:off x="3619211" y="2348275"/>
            <a:ext cx="2046711" cy="1567660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3641493" y="3538741"/>
            <a:ext cx="1986233" cy="1566068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1819188" y="3475079"/>
            <a:ext cx="2135837" cy="1973500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1954469" y="2318035"/>
            <a:ext cx="1973500" cy="1529463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6401740" y="1753996"/>
            <a:ext cx="180000" cy="180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414256" y="2746224"/>
            <a:ext cx="180000" cy="180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6436080" y="3847498"/>
            <a:ext cx="180000" cy="180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6412816" y="4961788"/>
            <a:ext cx="180000" cy="180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0" name="TextBox 29"/>
          <p:cNvSpPr txBox="1"/>
          <p:nvPr/>
        </p:nvSpPr>
        <p:spPr>
          <a:xfrm>
            <a:off x="6789136" y="1617052"/>
            <a:ext cx="4898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>
                <a:latin typeface="+mj-lt"/>
              </a:rPr>
              <a:t>Odaklanamama</a:t>
            </a:r>
            <a:r>
              <a:rPr lang="tr-TR" sz="2000" b="1" dirty="0">
                <a:latin typeface="+mj-lt"/>
              </a:rPr>
              <a:t>, dikkatin dağılması</a:t>
            </a:r>
            <a:endParaRPr lang="id-ID" sz="2000" b="1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89136" y="2718458"/>
            <a:ext cx="403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>
                <a:latin typeface="+mj-lt"/>
              </a:rPr>
              <a:t>İyi bildiklerini bile hatırlayamama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830580" y="3715880"/>
            <a:ext cx="4698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>
                <a:latin typeface="+mj-lt"/>
              </a:rPr>
              <a:t>Soruların yerine sınav sonucunu düşünme,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830580" y="4851733"/>
            <a:ext cx="41306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>
                <a:latin typeface="+mj-lt"/>
              </a:rPr>
              <a:t>Okuduğunu anlamama,</a:t>
            </a:r>
            <a:r>
              <a:rPr lang="tr-TR" sz="2000" b="1" dirty="0">
                <a:latin typeface="+mj-lt"/>
              </a:rPr>
              <a:t> yanlış okuma</a:t>
            </a:r>
            <a:endParaRPr lang="id-ID" sz="2000" b="1" dirty="0">
              <a:latin typeface="+mj-lt"/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4336863" y="3950263"/>
            <a:ext cx="433046" cy="360534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2625087" y="4180153"/>
            <a:ext cx="478399" cy="4784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4" name="Group 39"/>
          <p:cNvGrpSpPr/>
          <p:nvPr/>
        </p:nvGrpSpPr>
        <p:grpSpPr>
          <a:xfrm>
            <a:off x="2712685" y="2774735"/>
            <a:ext cx="566530" cy="571500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4325420" y="2910606"/>
            <a:ext cx="586299" cy="35055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43" name="Oval 28"/>
          <p:cNvSpPr>
            <a:spLocks noChangeArrowheads="1"/>
          </p:cNvSpPr>
          <p:nvPr/>
        </p:nvSpPr>
        <p:spPr bwMode="auto">
          <a:xfrm>
            <a:off x="6436080" y="5986078"/>
            <a:ext cx="180000" cy="180000"/>
          </a:xfrm>
          <a:prstGeom prst="ellipse">
            <a:avLst/>
          </a:pr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6" name="TextBox 35"/>
          <p:cNvSpPr txBox="1"/>
          <p:nvPr/>
        </p:nvSpPr>
        <p:spPr>
          <a:xfrm>
            <a:off x="6830580" y="5868696"/>
            <a:ext cx="2982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latin typeface="+mj-lt"/>
              </a:rPr>
              <a:t>Basit işlem hataları yapma</a:t>
            </a:r>
            <a:endParaRPr lang="id-ID" sz="2000" b="1" dirty="0">
              <a:latin typeface="+mj-lt"/>
            </a:endParaRPr>
          </a:p>
        </p:txBody>
      </p:sp>
      <p:sp>
        <p:nvSpPr>
          <p:cNvPr id="48" name="Title 1"/>
          <p:cNvSpPr>
            <a:spLocks noGrp="1"/>
          </p:cNvSpPr>
          <p:nvPr>
            <p:ph type="title"/>
          </p:nvPr>
        </p:nvSpPr>
        <p:spPr>
          <a:xfrm>
            <a:off x="0" y="16757"/>
            <a:ext cx="12192000" cy="107105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Yüksek Kaygının Bilişsel Belirtileri?</a:t>
            </a:r>
            <a:endParaRPr lang="id-ID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42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2" grpId="0"/>
      <p:bldP spid="34" grpId="0"/>
      <p:bldP spid="36" grpId="0"/>
      <p:bldP spid="38" grpId="0" animBg="1"/>
      <p:bldP spid="39" grpId="0" animBg="1"/>
      <p:bldP spid="43" grpId="0" animBg="1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Connector 57"/>
          <p:cNvCxnSpPr/>
          <p:nvPr/>
        </p:nvCxnSpPr>
        <p:spPr>
          <a:xfrm>
            <a:off x="5753100" y="4445000"/>
            <a:ext cx="1854200" cy="11176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286500" y="2781300"/>
            <a:ext cx="1790700" cy="10922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4051300" y="4216400"/>
            <a:ext cx="2311400" cy="10668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3048000" y="2603500"/>
            <a:ext cx="2120900" cy="12573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8394700" y="3098800"/>
            <a:ext cx="901700" cy="20447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6972300" y="2362200"/>
            <a:ext cx="838200" cy="19177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166100" y="3403600"/>
            <a:ext cx="1524000" cy="16383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9398000" y="2438400"/>
            <a:ext cx="1295400" cy="11811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981200" y="3098800"/>
            <a:ext cx="1244600" cy="11557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244600" y="2209800"/>
            <a:ext cx="1244600" cy="11557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3588"/>
            <a:ext cx="12192000" cy="1257299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Sınav Kaygısının Nedenleri</a:t>
            </a:r>
            <a:endParaRPr lang="id-ID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Freeform 239"/>
          <p:cNvSpPr>
            <a:spLocks noEditPoints="1"/>
          </p:cNvSpPr>
          <p:nvPr/>
        </p:nvSpPr>
        <p:spPr bwMode="auto">
          <a:xfrm>
            <a:off x="4290433" y="2164702"/>
            <a:ext cx="2667000" cy="2667000"/>
          </a:xfrm>
          <a:custGeom>
            <a:avLst/>
            <a:gdLst>
              <a:gd name="T0" fmla="*/ 2116 w 2116"/>
              <a:gd name="T1" fmla="*/ 1052 h 2116"/>
              <a:gd name="T2" fmla="*/ 1925 w 2116"/>
              <a:gd name="T3" fmla="*/ 883 h 2116"/>
              <a:gd name="T4" fmla="*/ 2038 w 2116"/>
              <a:gd name="T5" fmla="*/ 652 h 2116"/>
              <a:gd name="T6" fmla="*/ 1795 w 2116"/>
              <a:gd name="T7" fmla="*/ 570 h 2116"/>
              <a:gd name="T8" fmla="*/ 1802 w 2116"/>
              <a:gd name="T9" fmla="*/ 305 h 2116"/>
              <a:gd name="T10" fmla="*/ 1548 w 2116"/>
              <a:gd name="T11" fmla="*/ 321 h 2116"/>
              <a:gd name="T12" fmla="*/ 1464 w 2116"/>
              <a:gd name="T13" fmla="*/ 80 h 2116"/>
              <a:gd name="T14" fmla="*/ 1234 w 2116"/>
              <a:gd name="T15" fmla="*/ 191 h 2116"/>
              <a:gd name="T16" fmla="*/ 1052 w 2116"/>
              <a:gd name="T17" fmla="*/ 0 h 2116"/>
              <a:gd name="T18" fmla="*/ 884 w 2116"/>
              <a:gd name="T19" fmla="*/ 191 h 2116"/>
              <a:gd name="T20" fmla="*/ 653 w 2116"/>
              <a:gd name="T21" fmla="*/ 78 h 2116"/>
              <a:gd name="T22" fmla="*/ 570 w 2116"/>
              <a:gd name="T23" fmla="*/ 321 h 2116"/>
              <a:gd name="T24" fmla="*/ 305 w 2116"/>
              <a:gd name="T25" fmla="*/ 314 h 2116"/>
              <a:gd name="T26" fmla="*/ 322 w 2116"/>
              <a:gd name="T27" fmla="*/ 568 h 2116"/>
              <a:gd name="T28" fmla="*/ 81 w 2116"/>
              <a:gd name="T29" fmla="*/ 652 h 2116"/>
              <a:gd name="T30" fmla="*/ 192 w 2116"/>
              <a:gd name="T31" fmla="*/ 882 h 2116"/>
              <a:gd name="T32" fmla="*/ 0 w 2116"/>
              <a:gd name="T33" fmla="*/ 1064 h 2116"/>
              <a:gd name="T34" fmla="*/ 191 w 2116"/>
              <a:gd name="T35" fmla="*/ 1233 h 2116"/>
              <a:gd name="T36" fmla="*/ 78 w 2116"/>
              <a:gd name="T37" fmla="*/ 1463 h 2116"/>
              <a:gd name="T38" fmla="*/ 321 w 2116"/>
              <a:gd name="T39" fmla="*/ 1546 h 2116"/>
              <a:gd name="T40" fmla="*/ 314 w 2116"/>
              <a:gd name="T41" fmla="*/ 1811 h 2116"/>
              <a:gd name="T42" fmla="*/ 569 w 2116"/>
              <a:gd name="T43" fmla="*/ 1794 h 2116"/>
              <a:gd name="T44" fmla="*/ 653 w 2116"/>
              <a:gd name="T45" fmla="*/ 2035 h 2116"/>
              <a:gd name="T46" fmla="*/ 882 w 2116"/>
              <a:gd name="T47" fmla="*/ 1925 h 2116"/>
              <a:gd name="T48" fmla="*/ 1064 w 2116"/>
              <a:gd name="T49" fmla="*/ 2116 h 2116"/>
              <a:gd name="T50" fmla="*/ 1233 w 2116"/>
              <a:gd name="T51" fmla="*/ 1925 h 2116"/>
              <a:gd name="T52" fmla="*/ 1464 w 2116"/>
              <a:gd name="T53" fmla="*/ 2038 h 2116"/>
              <a:gd name="T54" fmla="*/ 1546 w 2116"/>
              <a:gd name="T55" fmla="*/ 1795 h 2116"/>
              <a:gd name="T56" fmla="*/ 1811 w 2116"/>
              <a:gd name="T57" fmla="*/ 1802 h 2116"/>
              <a:gd name="T58" fmla="*/ 1795 w 2116"/>
              <a:gd name="T59" fmla="*/ 1547 h 2116"/>
              <a:gd name="T60" fmla="*/ 2036 w 2116"/>
              <a:gd name="T61" fmla="*/ 1463 h 2116"/>
              <a:gd name="T62" fmla="*/ 1925 w 2116"/>
              <a:gd name="T63" fmla="*/ 1234 h 2116"/>
              <a:gd name="T64" fmla="*/ 1358 w 2116"/>
              <a:gd name="T65" fmla="*/ 1669 h 2116"/>
              <a:gd name="T66" fmla="*/ 759 w 2116"/>
              <a:gd name="T67" fmla="*/ 447 h 2116"/>
              <a:gd name="T68" fmla="*/ 1358 w 2116"/>
              <a:gd name="T69" fmla="*/ 1669 h 2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116" h="2116">
                <a:moveTo>
                  <a:pt x="1941" y="1111"/>
                </a:moveTo>
                <a:cubicBezTo>
                  <a:pt x="2116" y="1052"/>
                  <a:pt x="2116" y="1052"/>
                  <a:pt x="2116" y="1052"/>
                </a:cubicBezTo>
                <a:cubicBezTo>
                  <a:pt x="2107" y="917"/>
                  <a:pt x="2107" y="917"/>
                  <a:pt x="2107" y="917"/>
                </a:cubicBezTo>
                <a:cubicBezTo>
                  <a:pt x="1925" y="883"/>
                  <a:pt x="1925" y="883"/>
                  <a:pt x="1925" y="883"/>
                </a:cubicBezTo>
                <a:cubicBezTo>
                  <a:pt x="1918" y="847"/>
                  <a:pt x="1908" y="810"/>
                  <a:pt x="1896" y="774"/>
                </a:cubicBezTo>
                <a:cubicBezTo>
                  <a:pt x="2038" y="652"/>
                  <a:pt x="2038" y="652"/>
                  <a:pt x="2038" y="652"/>
                </a:cubicBezTo>
                <a:cubicBezTo>
                  <a:pt x="1979" y="532"/>
                  <a:pt x="1979" y="532"/>
                  <a:pt x="1979" y="532"/>
                </a:cubicBezTo>
                <a:cubicBezTo>
                  <a:pt x="1795" y="570"/>
                  <a:pt x="1795" y="570"/>
                  <a:pt x="1795" y="570"/>
                </a:cubicBezTo>
                <a:cubicBezTo>
                  <a:pt x="1772" y="535"/>
                  <a:pt x="1747" y="502"/>
                  <a:pt x="1720" y="471"/>
                </a:cubicBezTo>
                <a:cubicBezTo>
                  <a:pt x="1802" y="305"/>
                  <a:pt x="1802" y="305"/>
                  <a:pt x="1802" y="305"/>
                </a:cubicBezTo>
                <a:cubicBezTo>
                  <a:pt x="1700" y="217"/>
                  <a:pt x="1700" y="217"/>
                  <a:pt x="1700" y="217"/>
                </a:cubicBezTo>
                <a:cubicBezTo>
                  <a:pt x="1548" y="321"/>
                  <a:pt x="1548" y="321"/>
                  <a:pt x="1548" y="321"/>
                </a:cubicBezTo>
                <a:cubicBezTo>
                  <a:pt x="1516" y="301"/>
                  <a:pt x="1483" y="282"/>
                  <a:pt x="1450" y="265"/>
                </a:cubicBezTo>
                <a:cubicBezTo>
                  <a:pt x="1464" y="80"/>
                  <a:pt x="1464" y="80"/>
                  <a:pt x="1464" y="80"/>
                </a:cubicBezTo>
                <a:cubicBezTo>
                  <a:pt x="1336" y="37"/>
                  <a:pt x="1336" y="37"/>
                  <a:pt x="1336" y="37"/>
                </a:cubicBezTo>
                <a:cubicBezTo>
                  <a:pt x="1234" y="191"/>
                  <a:pt x="1234" y="191"/>
                  <a:pt x="1234" y="191"/>
                </a:cubicBezTo>
                <a:cubicBezTo>
                  <a:pt x="1194" y="183"/>
                  <a:pt x="1152" y="178"/>
                  <a:pt x="1111" y="175"/>
                </a:cubicBezTo>
                <a:cubicBezTo>
                  <a:pt x="1052" y="0"/>
                  <a:pt x="1052" y="0"/>
                  <a:pt x="1052" y="0"/>
                </a:cubicBezTo>
                <a:cubicBezTo>
                  <a:pt x="918" y="9"/>
                  <a:pt x="918" y="9"/>
                  <a:pt x="918" y="9"/>
                </a:cubicBezTo>
                <a:cubicBezTo>
                  <a:pt x="884" y="191"/>
                  <a:pt x="884" y="191"/>
                  <a:pt x="884" y="191"/>
                </a:cubicBezTo>
                <a:cubicBezTo>
                  <a:pt x="847" y="198"/>
                  <a:pt x="810" y="208"/>
                  <a:pt x="774" y="220"/>
                </a:cubicBezTo>
                <a:cubicBezTo>
                  <a:pt x="653" y="78"/>
                  <a:pt x="653" y="78"/>
                  <a:pt x="653" y="78"/>
                </a:cubicBezTo>
                <a:cubicBezTo>
                  <a:pt x="532" y="137"/>
                  <a:pt x="532" y="137"/>
                  <a:pt x="532" y="137"/>
                </a:cubicBezTo>
                <a:cubicBezTo>
                  <a:pt x="570" y="321"/>
                  <a:pt x="570" y="321"/>
                  <a:pt x="570" y="321"/>
                </a:cubicBezTo>
                <a:cubicBezTo>
                  <a:pt x="535" y="344"/>
                  <a:pt x="502" y="369"/>
                  <a:pt x="471" y="396"/>
                </a:cubicBezTo>
                <a:cubicBezTo>
                  <a:pt x="305" y="314"/>
                  <a:pt x="305" y="314"/>
                  <a:pt x="305" y="314"/>
                </a:cubicBezTo>
                <a:cubicBezTo>
                  <a:pt x="217" y="416"/>
                  <a:pt x="217" y="416"/>
                  <a:pt x="217" y="416"/>
                </a:cubicBezTo>
                <a:cubicBezTo>
                  <a:pt x="322" y="568"/>
                  <a:pt x="322" y="568"/>
                  <a:pt x="322" y="568"/>
                </a:cubicBezTo>
                <a:cubicBezTo>
                  <a:pt x="301" y="600"/>
                  <a:pt x="282" y="633"/>
                  <a:pt x="265" y="666"/>
                </a:cubicBezTo>
                <a:cubicBezTo>
                  <a:pt x="81" y="652"/>
                  <a:pt x="81" y="652"/>
                  <a:pt x="81" y="652"/>
                </a:cubicBezTo>
                <a:cubicBezTo>
                  <a:pt x="37" y="780"/>
                  <a:pt x="37" y="780"/>
                  <a:pt x="37" y="780"/>
                </a:cubicBezTo>
                <a:cubicBezTo>
                  <a:pt x="192" y="882"/>
                  <a:pt x="192" y="882"/>
                  <a:pt x="192" y="882"/>
                </a:cubicBezTo>
                <a:cubicBezTo>
                  <a:pt x="183" y="923"/>
                  <a:pt x="178" y="964"/>
                  <a:pt x="175" y="1005"/>
                </a:cubicBezTo>
                <a:cubicBezTo>
                  <a:pt x="0" y="1064"/>
                  <a:pt x="0" y="1064"/>
                  <a:pt x="0" y="1064"/>
                </a:cubicBezTo>
                <a:cubicBezTo>
                  <a:pt x="9" y="1198"/>
                  <a:pt x="9" y="1198"/>
                  <a:pt x="9" y="1198"/>
                </a:cubicBezTo>
                <a:cubicBezTo>
                  <a:pt x="191" y="1233"/>
                  <a:pt x="191" y="1233"/>
                  <a:pt x="191" y="1233"/>
                </a:cubicBezTo>
                <a:cubicBezTo>
                  <a:pt x="199" y="1269"/>
                  <a:pt x="208" y="1306"/>
                  <a:pt x="221" y="1342"/>
                </a:cubicBezTo>
                <a:cubicBezTo>
                  <a:pt x="78" y="1463"/>
                  <a:pt x="78" y="1463"/>
                  <a:pt x="78" y="1463"/>
                </a:cubicBezTo>
                <a:cubicBezTo>
                  <a:pt x="138" y="1584"/>
                  <a:pt x="138" y="1584"/>
                  <a:pt x="138" y="1584"/>
                </a:cubicBezTo>
                <a:cubicBezTo>
                  <a:pt x="321" y="1546"/>
                  <a:pt x="321" y="1546"/>
                  <a:pt x="321" y="1546"/>
                </a:cubicBezTo>
                <a:cubicBezTo>
                  <a:pt x="344" y="1581"/>
                  <a:pt x="369" y="1614"/>
                  <a:pt x="397" y="1645"/>
                </a:cubicBezTo>
                <a:cubicBezTo>
                  <a:pt x="314" y="1811"/>
                  <a:pt x="314" y="1811"/>
                  <a:pt x="314" y="1811"/>
                </a:cubicBezTo>
                <a:cubicBezTo>
                  <a:pt x="416" y="1899"/>
                  <a:pt x="416" y="1899"/>
                  <a:pt x="416" y="1899"/>
                </a:cubicBezTo>
                <a:cubicBezTo>
                  <a:pt x="569" y="1794"/>
                  <a:pt x="569" y="1794"/>
                  <a:pt x="569" y="1794"/>
                </a:cubicBezTo>
                <a:cubicBezTo>
                  <a:pt x="600" y="1815"/>
                  <a:pt x="633" y="1834"/>
                  <a:pt x="667" y="1851"/>
                </a:cubicBezTo>
                <a:cubicBezTo>
                  <a:pt x="653" y="2035"/>
                  <a:pt x="653" y="2035"/>
                  <a:pt x="653" y="2035"/>
                </a:cubicBezTo>
                <a:cubicBezTo>
                  <a:pt x="780" y="2079"/>
                  <a:pt x="780" y="2079"/>
                  <a:pt x="780" y="2079"/>
                </a:cubicBezTo>
                <a:cubicBezTo>
                  <a:pt x="882" y="1925"/>
                  <a:pt x="882" y="1925"/>
                  <a:pt x="882" y="1925"/>
                </a:cubicBezTo>
                <a:cubicBezTo>
                  <a:pt x="923" y="1933"/>
                  <a:pt x="964" y="1938"/>
                  <a:pt x="1005" y="1941"/>
                </a:cubicBezTo>
                <a:cubicBezTo>
                  <a:pt x="1064" y="2116"/>
                  <a:pt x="1064" y="2116"/>
                  <a:pt x="1064" y="2116"/>
                </a:cubicBezTo>
                <a:cubicBezTo>
                  <a:pt x="1199" y="2107"/>
                  <a:pt x="1199" y="2107"/>
                  <a:pt x="1199" y="2107"/>
                </a:cubicBezTo>
                <a:cubicBezTo>
                  <a:pt x="1233" y="1925"/>
                  <a:pt x="1233" y="1925"/>
                  <a:pt x="1233" y="1925"/>
                </a:cubicBezTo>
                <a:cubicBezTo>
                  <a:pt x="1269" y="1918"/>
                  <a:pt x="1306" y="1908"/>
                  <a:pt x="1342" y="1896"/>
                </a:cubicBezTo>
                <a:cubicBezTo>
                  <a:pt x="1464" y="2038"/>
                  <a:pt x="1464" y="2038"/>
                  <a:pt x="1464" y="2038"/>
                </a:cubicBezTo>
                <a:cubicBezTo>
                  <a:pt x="1584" y="1979"/>
                  <a:pt x="1584" y="1979"/>
                  <a:pt x="1584" y="1979"/>
                </a:cubicBezTo>
                <a:cubicBezTo>
                  <a:pt x="1546" y="1795"/>
                  <a:pt x="1546" y="1795"/>
                  <a:pt x="1546" y="1795"/>
                </a:cubicBezTo>
                <a:cubicBezTo>
                  <a:pt x="1581" y="1772"/>
                  <a:pt x="1614" y="1747"/>
                  <a:pt x="1645" y="1719"/>
                </a:cubicBezTo>
                <a:cubicBezTo>
                  <a:pt x="1811" y="1802"/>
                  <a:pt x="1811" y="1802"/>
                  <a:pt x="1811" y="1802"/>
                </a:cubicBezTo>
                <a:cubicBezTo>
                  <a:pt x="1899" y="1700"/>
                  <a:pt x="1899" y="1700"/>
                  <a:pt x="1899" y="1700"/>
                </a:cubicBezTo>
                <a:cubicBezTo>
                  <a:pt x="1795" y="1547"/>
                  <a:pt x="1795" y="1547"/>
                  <a:pt x="1795" y="1547"/>
                </a:cubicBezTo>
                <a:cubicBezTo>
                  <a:pt x="1816" y="1516"/>
                  <a:pt x="1834" y="1483"/>
                  <a:pt x="1851" y="1450"/>
                </a:cubicBezTo>
                <a:cubicBezTo>
                  <a:pt x="2036" y="1463"/>
                  <a:pt x="2036" y="1463"/>
                  <a:pt x="2036" y="1463"/>
                </a:cubicBezTo>
                <a:cubicBezTo>
                  <a:pt x="2079" y="1336"/>
                  <a:pt x="2079" y="1336"/>
                  <a:pt x="2079" y="1336"/>
                </a:cubicBezTo>
                <a:cubicBezTo>
                  <a:pt x="1925" y="1234"/>
                  <a:pt x="1925" y="1234"/>
                  <a:pt x="1925" y="1234"/>
                </a:cubicBezTo>
                <a:cubicBezTo>
                  <a:pt x="1933" y="1193"/>
                  <a:pt x="1938" y="1152"/>
                  <a:pt x="1941" y="1111"/>
                </a:cubicBezTo>
                <a:close/>
                <a:moveTo>
                  <a:pt x="1358" y="1669"/>
                </a:moveTo>
                <a:cubicBezTo>
                  <a:pt x="1020" y="1834"/>
                  <a:pt x="613" y="1695"/>
                  <a:pt x="447" y="1357"/>
                </a:cubicBezTo>
                <a:cubicBezTo>
                  <a:pt x="282" y="1020"/>
                  <a:pt x="421" y="613"/>
                  <a:pt x="759" y="447"/>
                </a:cubicBezTo>
                <a:cubicBezTo>
                  <a:pt x="1096" y="282"/>
                  <a:pt x="1504" y="421"/>
                  <a:pt x="1669" y="759"/>
                </a:cubicBezTo>
                <a:cubicBezTo>
                  <a:pt x="1834" y="1096"/>
                  <a:pt x="1695" y="1503"/>
                  <a:pt x="1358" y="16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8" name="Freeform 240"/>
          <p:cNvSpPr>
            <a:spLocks noEditPoints="1"/>
          </p:cNvSpPr>
          <p:nvPr/>
        </p:nvSpPr>
        <p:spPr bwMode="auto">
          <a:xfrm>
            <a:off x="2334634" y="3411114"/>
            <a:ext cx="2319338" cy="2319337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9" name="Freeform 241"/>
          <p:cNvSpPr>
            <a:spLocks noEditPoints="1"/>
          </p:cNvSpPr>
          <p:nvPr/>
        </p:nvSpPr>
        <p:spPr bwMode="auto">
          <a:xfrm>
            <a:off x="869991" y="2921279"/>
            <a:ext cx="1682750" cy="1682750"/>
          </a:xfrm>
          <a:custGeom>
            <a:avLst/>
            <a:gdLst>
              <a:gd name="T0" fmla="*/ 1335 w 1335"/>
              <a:gd name="T1" fmla="*/ 699 h 1335"/>
              <a:gd name="T2" fmla="*/ 1220 w 1335"/>
              <a:gd name="T3" fmla="*/ 586 h 1335"/>
              <a:gd name="T4" fmla="*/ 1300 w 1335"/>
              <a:gd name="T5" fmla="*/ 445 h 1335"/>
              <a:gd name="T6" fmla="*/ 1145 w 1335"/>
              <a:gd name="T7" fmla="*/ 378 h 1335"/>
              <a:gd name="T8" fmla="*/ 1162 w 1335"/>
              <a:gd name="T9" fmla="*/ 218 h 1335"/>
              <a:gd name="T10" fmla="*/ 1001 w 1335"/>
              <a:gd name="T11" fmla="*/ 219 h 1335"/>
              <a:gd name="T12" fmla="*/ 956 w 1335"/>
              <a:gd name="T13" fmla="*/ 65 h 1335"/>
              <a:gd name="T14" fmla="*/ 801 w 1335"/>
              <a:gd name="T15" fmla="*/ 125 h 1335"/>
              <a:gd name="T16" fmla="*/ 699 w 1335"/>
              <a:gd name="T17" fmla="*/ 0 h 1335"/>
              <a:gd name="T18" fmla="*/ 586 w 1335"/>
              <a:gd name="T19" fmla="*/ 115 h 1335"/>
              <a:gd name="T20" fmla="*/ 445 w 1335"/>
              <a:gd name="T21" fmla="*/ 35 h 1335"/>
              <a:gd name="T22" fmla="*/ 378 w 1335"/>
              <a:gd name="T23" fmla="*/ 190 h 1335"/>
              <a:gd name="T24" fmla="*/ 218 w 1335"/>
              <a:gd name="T25" fmla="*/ 173 h 1335"/>
              <a:gd name="T26" fmla="*/ 220 w 1335"/>
              <a:gd name="T27" fmla="*/ 334 h 1335"/>
              <a:gd name="T28" fmla="*/ 65 w 1335"/>
              <a:gd name="T29" fmla="*/ 379 h 1335"/>
              <a:gd name="T30" fmla="*/ 125 w 1335"/>
              <a:gd name="T31" fmla="*/ 535 h 1335"/>
              <a:gd name="T32" fmla="*/ 0 w 1335"/>
              <a:gd name="T33" fmla="*/ 636 h 1335"/>
              <a:gd name="T34" fmla="*/ 115 w 1335"/>
              <a:gd name="T35" fmla="*/ 749 h 1335"/>
              <a:gd name="T36" fmla="*/ 35 w 1335"/>
              <a:gd name="T37" fmla="*/ 890 h 1335"/>
              <a:gd name="T38" fmla="*/ 190 w 1335"/>
              <a:gd name="T39" fmla="*/ 957 h 1335"/>
              <a:gd name="T40" fmla="*/ 173 w 1335"/>
              <a:gd name="T41" fmla="*/ 1117 h 1335"/>
              <a:gd name="T42" fmla="*/ 334 w 1335"/>
              <a:gd name="T43" fmla="*/ 1116 h 1335"/>
              <a:gd name="T44" fmla="*/ 379 w 1335"/>
              <a:gd name="T45" fmla="*/ 1270 h 1335"/>
              <a:gd name="T46" fmla="*/ 535 w 1335"/>
              <a:gd name="T47" fmla="*/ 1210 h 1335"/>
              <a:gd name="T48" fmla="*/ 636 w 1335"/>
              <a:gd name="T49" fmla="*/ 1335 h 1335"/>
              <a:gd name="T50" fmla="*/ 749 w 1335"/>
              <a:gd name="T51" fmla="*/ 1220 h 1335"/>
              <a:gd name="T52" fmla="*/ 890 w 1335"/>
              <a:gd name="T53" fmla="*/ 1299 h 1335"/>
              <a:gd name="T54" fmla="*/ 957 w 1335"/>
              <a:gd name="T55" fmla="*/ 1145 h 1335"/>
              <a:gd name="T56" fmla="*/ 1117 w 1335"/>
              <a:gd name="T57" fmla="*/ 1162 h 1335"/>
              <a:gd name="T58" fmla="*/ 1116 w 1335"/>
              <a:gd name="T59" fmla="*/ 1001 h 1335"/>
              <a:gd name="T60" fmla="*/ 1271 w 1335"/>
              <a:gd name="T61" fmla="*/ 956 h 1335"/>
              <a:gd name="T62" fmla="*/ 1210 w 1335"/>
              <a:gd name="T63" fmla="*/ 801 h 1335"/>
              <a:gd name="T64" fmla="*/ 776 w 1335"/>
              <a:gd name="T65" fmla="*/ 1050 h 1335"/>
              <a:gd name="T66" fmla="*/ 560 w 1335"/>
              <a:gd name="T67" fmla="*/ 286 h 1335"/>
              <a:gd name="T68" fmla="*/ 776 w 1335"/>
              <a:gd name="T69" fmla="*/ 1050 h 1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35" h="1335">
                <a:moveTo>
                  <a:pt x="1326" y="784"/>
                </a:moveTo>
                <a:cubicBezTo>
                  <a:pt x="1335" y="699"/>
                  <a:pt x="1335" y="699"/>
                  <a:pt x="1335" y="699"/>
                </a:cubicBezTo>
                <a:cubicBezTo>
                  <a:pt x="1226" y="658"/>
                  <a:pt x="1226" y="658"/>
                  <a:pt x="1226" y="658"/>
                </a:cubicBezTo>
                <a:cubicBezTo>
                  <a:pt x="1226" y="634"/>
                  <a:pt x="1224" y="610"/>
                  <a:pt x="1220" y="586"/>
                </a:cubicBezTo>
                <a:cubicBezTo>
                  <a:pt x="1323" y="527"/>
                  <a:pt x="1323" y="527"/>
                  <a:pt x="1323" y="527"/>
                </a:cubicBezTo>
                <a:cubicBezTo>
                  <a:pt x="1300" y="445"/>
                  <a:pt x="1300" y="445"/>
                  <a:pt x="1300" y="445"/>
                </a:cubicBezTo>
                <a:cubicBezTo>
                  <a:pt x="1181" y="448"/>
                  <a:pt x="1181" y="448"/>
                  <a:pt x="1181" y="448"/>
                </a:cubicBezTo>
                <a:cubicBezTo>
                  <a:pt x="1171" y="424"/>
                  <a:pt x="1159" y="400"/>
                  <a:pt x="1145" y="378"/>
                </a:cubicBezTo>
                <a:cubicBezTo>
                  <a:pt x="1215" y="284"/>
                  <a:pt x="1215" y="284"/>
                  <a:pt x="1215" y="284"/>
                </a:cubicBezTo>
                <a:cubicBezTo>
                  <a:pt x="1162" y="218"/>
                  <a:pt x="1162" y="218"/>
                  <a:pt x="1162" y="218"/>
                </a:cubicBezTo>
                <a:cubicBezTo>
                  <a:pt x="1055" y="266"/>
                  <a:pt x="1055" y="266"/>
                  <a:pt x="1055" y="266"/>
                </a:cubicBezTo>
                <a:cubicBezTo>
                  <a:pt x="1038" y="249"/>
                  <a:pt x="1020" y="234"/>
                  <a:pt x="1001" y="219"/>
                </a:cubicBezTo>
                <a:cubicBezTo>
                  <a:pt x="1031" y="106"/>
                  <a:pt x="1031" y="106"/>
                  <a:pt x="1031" y="106"/>
                </a:cubicBezTo>
                <a:cubicBezTo>
                  <a:pt x="956" y="65"/>
                  <a:pt x="956" y="65"/>
                  <a:pt x="956" y="65"/>
                </a:cubicBezTo>
                <a:cubicBezTo>
                  <a:pt x="875" y="149"/>
                  <a:pt x="875" y="149"/>
                  <a:pt x="875" y="149"/>
                </a:cubicBezTo>
                <a:cubicBezTo>
                  <a:pt x="851" y="139"/>
                  <a:pt x="826" y="131"/>
                  <a:pt x="801" y="125"/>
                </a:cubicBezTo>
                <a:cubicBezTo>
                  <a:pt x="784" y="9"/>
                  <a:pt x="784" y="9"/>
                  <a:pt x="784" y="9"/>
                </a:cubicBezTo>
                <a:cubicBezTo>
                  <a:pt x="699" y="0"/>
                  <a:pt x="699" y="0"/>
                  <a:pt x="699" y="0"/>
                </a:cubicBezTo>
                <a:cubicBezTo>
                  <a:pt x="658" y="109"/>
                  <a:pt x="658" y="109"/>
                  <a:pt x="658" y="109"/>
                </a:cubicBezTo>
                <a:cubicBezTo>
                  <a:pt x="634" y="109"/>
                  <a:pt x="610" y="111"/>
                  <a:pt x="586" y="115"/>
                </a:cubicBezTo>
                <a:cubicBezTo>
                  <a:pt x="527" y="12"/>
                  <a:pt x="527" y="12"/>
                  <a:pt x="527" y="12"/>
                </a:cubicBezTo>
                <a:cubicBezTo>
                  <a:pt x="445" y="35"/>
                  <a:pt x="445" y="35"/>
                  <a:pt x="445" y="35"/>
                </a:cubicBezTo>
                <a:cubicBezTo>
                  <a:pt x="448" y="154"/>
                  <a:pt x="448" y="154"/>
                  <a:pt x="448" y="154"/>
                </a:cubicBezTo>
                <a:cubicBezTo>
                  <a:pt x="424" y="164"/>
                  <a:pt x="400" y="176"/>
                  <a:pt x="378" y="190"/>
                </a:cubicBezTo>
                <a:cubicBezTo>
                  <a:pt x="284" y="120"/>
                  <a:pt x="284" y="120"/>
                  <a:pt x="284" y="120"/>
                </a:cubicBezTo>
                <a:cubicBezTo>
                  <a:pt x="218" y="173"/>
                  <a:pt x="218" y="173"/>
                  <a:pt x="218" y="173"/>
                </a:cubicBezTo>
                <a:cubicBezTo>
                  <a:pt x="266" y="280"/>
                  <a:pt x="266" y="280"/>
                  <a:pt x="266" y="280"/>
                </a:cubicBezTo>
                <a:cubicBezTo>
                  <a:pt x="249" y="297"/>
                  <a:pt x="234" y="315"/>
                  <a:pt x="220" y="334"/>
                </a:cubicBezTo>
                <a:cubicBezTo>
                  <a:pt x="106" y="305"/>
                  <a:pt x="106" y="305"/>
                  <a:pt x="106" y="305"/>
                </a:cubicBezTo>
                <a:cubicBezTo>
                  <a:pt x="65" y="379"/>
                  <a:pt x="65" y="379"/>
                  <a:pt x="65" y="379"/>
                </a:cubicBezTo>
                <a:cubicBezTo>
                  <a:pt x="149" y="460"/>
                  <a:pt x="149" y="460"/>
                  <a:pt x="149" y="460"/>
                </a:cubicBezTo>
                <a:cubicBezTo>
                  <a:pt x="139" y="484"/>
                  <a:pt x="131" y="509"/>
                  <a:pt x="125" y="535"/>
                </a:cubicBezTo>
                <a:cubicBezTo>
                  <a:pt x="9" y="551"/>
                  <a:pt x="9" y="551"/>
                  <a:pt x="9" y="551"/>
                </a:cubicBezTo>
                <a:cubicBezTo>
                  <a:pt x="0" y="636"/>
                  <a:pt x="0" y="636"/>
                  <a:pt x="0" y="636"/>
                </a:cubicBezTo>
                <a:cubicBezTo>
                  <a:pt x="109" y="678"/>
                  <a:pt x="109" y="678"/>
                  <a:pt x="109" y="678"/>
                </a:cubicBezTo>
                <a:cubicBezTo>
                  <a:pt x="110" y="701"/>
                  <a:pt x="111" y="725"/>
                  <a:pt x="115" y="749"/>
                </a:cubicBezTo>
                <a:cubicBezTo>
                  <a:pt x="12" y="809"/>
                  <a:pt x="12" y="809"/>
                  <a:pt x="12" y="809"/>
                </a:cubicBezTo>
                <a:cubicBezTo>
                  <a:pt x="35" y="890"/>
                  <a:pt x="35" y="890"/>
                  <a:pt x="35" y="890"/>
                </a:cubicBezTo>
                <a:cubicBezTo>
                  <a:pt x="154" y="887"/>
                  <a:pt x="154" y="887"/>
                  <a:pt x="154" y="887"/>
                </a:cubicBezTo>
                <a:cubicBezTo>
                  <a:pt x="164" y="912"/>
                  <a:pt x="177" y="935"/>
                  <a:pt x="190" y="957"/>
                </a:cubicBezTo>
                <a:cubicBezTo>
                  <a:pt x="120" y="1051"/>
                  <a:pt x="120" y="1051"/>
                  <a:pt x="120" y="1051"/>
                </a:cubicBezTo>
                <a:cubicBezTo>
                  <a:pt x="173" y="1117"/>
                  <a:pt x="173" y="1117"/>
                  <a:pt x="173" y="1117"/>
                </a:cubicBezTo>
                <a:cubicBezTo>
                  <a:pt x="280" y="1070"/>
                  <a:pt x="280" y="1070"/>
                  <a:pt x="280" y="1070"/>
                </a:cubicBezTo>
                <a:cubicBezTo>
                  <a:pt x="297" y="1086"/>
                  <a:pt x="315" y="1102"/>
                  <a:pt x="334" y="1116"/>
                </a:cubicBezTo>
                <a:cubicBezTo>
                  <a:pt x="305" y="1229"/>
                  <a:pt x="305" y="1229"/>
                  <a:pt x="305" y="1229"/>
                </a:cubicBezTo>
                <a:cubicBezTo>
                  <a:pt x="379" y="1270"/>
                  <a:pt x="379" y="1270"/>
                  <a:pt x="379" y="1270"/>
                </a:cubicBezTo>
                <a:cubicBezTo>
                  <a:pt x="460" y="1186"/>
                  <a:pt x="460" y="1186"/>
                  <a:pt x="460" y="1186"/>
                </a:cubicBezTo>
                <a:cubicBezTo>
                  <a:pt x="484" y="1196"/>
                  <a:pt x="509" y="1204"/>
                  <a:pt x="535" y="1210"/>
                </a:cubicBezTo>
                <a:cubicBezTo>
                  <a:pt x="551" y="1326"/>
                  <a:pt x="551" y="1326"/>
                  <a:pt x="551" y="1326"/>
                </a:cubicBezTo>
                <a:cubicBezTo>
                  <a:pt x="636" y="1335"/>
                  <a:pt x="636" y="1335"/>
                  <a:pt x="636" y="1335"/>
                </a:cubicBezTo>
                <a:cubicBezTo>
                  <a:pt x="678" y="1226"/>
                  <a:pt x="678" y="1226"/>
                  <a:pt x="678" y="1226"/>
                </a:cubicBezTo>
                <a:cubicBezTo>
                  <a:pt x="701" y="1226"/>
                  <a:pt x="725" y="1224"/>
                  <a:pt x="749" y="1220"/>
                </a:cubicBezTo>
                <a:cubicBezTo>
                  <a:pt x="808" y="1323"/>
                  <a:pt x="808" y="1323"/>
                  <a:pt x="808" y="1323"/>
                </a:cubicBezTo>
                <a:cubicBezTo>
                  <a:pt x="890" y="1299"/>
                  <a:pt x="890" y="1299"/>
                  <a:pt x="890" y="1299"/>
                </a:cubicBezTo>
                <a:cubicBezTo>
                  <a:pt x="887" y="1181"/>
                  <a:pt x="887" y="1181"/>
                  <a:pt x="887" y="1181"/>
                </a:cubicBezTo>
                <a:cubicBezTo>
                  <a:pt x="912" y="1171"/>
                  <a:pt x="935" y="1159"/>
                  <a:pt x="957" y="1145"/>
                </a:cubicBezTo>
                <a:cubicBezTo>
                  <a:pt x="1051" y="1215"/>
                  <a:pt x="1051" y="1215"/>
                  <a:pt x="1051" y="1215"/>
                </a:cubicBezTo>
                <a:cubicBezTo>
                  <a:pt x="1117" y="1162"/>
                  <a:pt x="1117" y="1162"/>
                  <a:pt x="1117" y="1162"/>
                </a:cubicBezTo>
                <a:cubicBezTo>
                  <a:pt x="1070" y="1055"/>
                  <a:pt x="1070" y="1055"/>
                  <a:pt x="1070" y="1055"/>
                </a:cubicBezTo>
                <a:cubicBezTo>
                  <a:pt x="1086" y="1038"/>
                  <a:pt x="1102" y="1020"/>
                  <a:pt x="1116" y="1001"/>
                </a:cubicBezTo>
                <a:cubicBezTo>
                  <a:pt x="1229" y="1031"/>
                  <a:pt x="1229" y="1031"/>
                  <a:pt x="1229" y="1031"/>
                </a:cubicBezTo>
                <a:cubicBezTo>
                  <a:pt x="1271" y="956"/>
                  <a:pt x="1271" y="956"/>
                  <a:pt x="1271" y="956"/>
                </a:cubicBezTo>
                <a:cubicBezTo>
                  <a:pt x="1186" y="875"/>
                  <a:pt x="1186" y="875"/>
                  <a:pt x="1186" y="875"/>
                </a:cubicBezTo>
                <a:cubicBezTo>
                  <a:pt x="1196" y="851"/>
                  <a:pt x="1204" y="826"/>
                  <a:pt x="1210" y="801"/>
                </a:cubicBezTo>
                <a:lnTo>
                  <a:pt x="1326" y="784"/>
                </a:lnTo>
                <a:close/>
                <a:moveTo>
                  <a:pt x="776" y="1050"/>
                </a:moveTo>
                <a:cubicBezTo>
                  <a:pt x="565" y="1109"/>
                  <a:pt x="345" y="986"/>
                  <a:pt x="286" y="775"/>
                </a:cubicBezTo>
                <a:cubicBezTo>
                  <a:pt x="226" y="564"/>
                  <a:pt x="349" y="345"/>
                  <a:pt x="560" y="286"/>
                </a:cubicBezTo>
                <a:cubicBezTo>
                  <a:pt x="771" y="226"/>
                  <a:pt x="990" y="349"/>
                  <a:pt x="1050" y="560"/>
                </a:cubicBezTo>
                <a:cubicBezTo>
                  <a:pt x="1109" y="771"/>
                  <a:pt x="987" y="990"/>
                  <a:pt x="776" y="105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0" name="Freeform 241"/>
          <p:cNvSpPr>
            <a:spLocks noEditPoints="1"/>
          </p:cNvSpPr>
          <p:nvPr/>
        </p:nvSpPr>
        <p:spPr bwMode="auto">
          <a:xfrm rot="21321938">
            <a:off x="2011987" y="1738791"/>
            <a:ext cx="1682750" cy="1682750"/>
          </a:xfrm>
          <a:custGeom>
            <a:avLst/>
            <a:gdLst>
              <a:gd name="T0" fmla="*/ 1335 w 1335"/>
              <a:gd name="T1" fmla="*/ 699 h 1335"/>
              <a:gd name="T2" fmla="*/ 1220 w 1335"/>
              <a:gd name="T3" fmla="*/ 586 h 1335"/>
              <a:gd name="T4" fmla="*/ 1300 w 1335"/>
              <a:gd name="T5" fmla="*/ 445 h 1335"/>
              <a:gd name="T6" fmla="*/ 1145 w 1335"/>
              <a:gd name="T7" fmla="*/ 378 h 1335"/>
              <a:gd name="T8" fmla="*/ 1162 w 1335"/>
              <a:gd name="T9" fmla="*/ 218 h 1335"/>
              <a:gd name="T10" fmla="*/ 1001 w 1335"/>
              <a:gd name="T11" fmla="*/ 219 h 1335"/>
              <a:gd name="T12" fmla="*/ 956 w 1335"/>
              <a:gd name="T13" fmla="*/ 65 h 1335"/>
              <a:gd name="T14" fmla="*/ 801 w 1335"/>
              <a:gd name="T15" fmla="*/ 125 h 1335"/>
              <a:gd name="T16" fmla="*/ 699 w 1335"/>
              <a:gd name="T17" fmla="*/ 0 h 1335"/>
              <a:gd name="T18" fmla="*/ 586 w 1335"/>
              <a:gd name="T19" fmla="*/ 115 h 1335"/>
              <a:gd name="T20" fmla="*/ 445 w 1335"/>
              <a:gd name="T21" fmla="*/ 35 h 1335"/>
              <a:gd name="T22" fmla="*/ 378 w 1335"/>
              <a:gd name="T23" fmla="*/ 190 h 1335"/>
              <a:gd name="T24" fmla="*/ 218 w 1335"/>
              <a:gd name="T25" fmla="*/ 173 h 1335"/>
              <a:gd name="T26" fmla="*/ 220 w 1335"/>
              <a:gd name="T27" fmla="*/ 334 h 1335"/>
              <a:gd name="T28" fmla="*/ 65 w 1335"/>
              <a:gd name="T29" fmla="*/ 379 h 1335"/>
              <a:gd name="T30" fmla="*/ 125 w 1335"/>
              <a:gd name="T31" fmla="*/ 535 h 1335"/>
              <a:gd name="T32" fmla="*/ 0 w 1335"/>
              <a:gd name="T33" fmla="*/ 636 h 1335"/>
              <a:gd name="T34" fmla="*/ 115 w 1335"/>
              <a:gd name="T35" fmla="*/ 749 h 1335"/>
              <a:gd name="T36" fmla="*/ 35 w 1335"/>
              <a:gd name="T37" fmla="*/ 890 h 1335"/>
              <a:gd name="T38" fmla="*/ 190 w 1335"/>
              <a:gd name="T39" fmla="*/ 957 h 1335"/>
              <a:gd name="T40" fmla="*/ 173 w 1335"/>
              <a:gd name="T41" fmla="*/ 1117 h 1335"/>
              <a:gd name="T42" fmla="*/ 334 w 1335"/>
              <a:gd name="T43" fmla="*/ 1116 h 1335"/>
              <a:gd name="T44" fmla="*/ 379 w 1335"/>
              <a:gd name="T45" fmla="*/ 1270 h 1335"/>
              <a:gd name="T46" fmla="*/ 535 w 1335"/>
              <a:gd name="T47" fmla="*/ 1210 h 1335"/>
              <a:gd name="T48" fmla="*/ 636 w 1335"/>
              <a:gd name="T49" fmla="*/ 1335 h 1335"/>
              <a:gd name="T50" fmla="*/ 749 w 1335"/>
              <a:gd name="T51" fmla="*/ 1220 h 1335"/>
              <a:gd name="T52" fmla="*/ 890 w 1335"/>
              <a:gd name="T53" fmla="*/ 1299 h 1335"/>
              <a:gd name="T54" fmla="*/ 957 w 1335"/>
              <a:gd name="T55" fmla="*/ 1145 h 1335"/>
              <a:gd name="T56" fmla="*/ 1117 w 1335"/>
              <a:gd name="T57" fmla="*/ 1162 h 1335"/>
              <a:gd name="T58" fmla="*/ 1116 w 1335"/>
              <a:gd name="T59" fmla="*/ 1001 h 1335"/>
              <a:gd name="T60" fmla="*/ 1271 w 1335"/>
              <a:gd name="T61" fmla="*/ 956 h 1335"/>
              <a:gd name="T62" fmla="*/ 1210 w 1335"/>
              <a:gd name="T63" fmla="*/ 801 h 1335"/>
              <a:gd name="T64" fmla="*/ 776 w 1335"/>
              <a:gd name="T65" fmla="*/ 1050 h 1335"/>
              <a:gd name="T66" fmla="*/ 560 w 1335"/>
              <a:gd name="T67" fmla="*/ 286 h 1335"/>
              <a:gd name="T68" fmla="*/ 776 w 1335"/>
              <a:gd name="T69" fmla="*/ 1050 h 1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35" h="1335">
                <a:moveTo>
                  <a:pt x="1326" y="784"/>
                </a:moveTo>
                <a:cubicBezTo>
                  <a:pt x="1335" y="699"/>
                  <a:pt x="1335" y="699"/>
                  <a:pt x="1335" y="699"/>
                </a:cubicBezTo>
                <a:cubicBezTo>
                  <a:pt x="1226" y="658"/>
                  <a:pt x="1226" y="658"/>
                  <a:pt x="1226" y="658"/>
                </a:cubicBezTo>
                <a:cubicBezTo>
                  <a:pt x="1226" y="634"/>
                  <a:pt x="1224" y="610"/>
                  <a:pt x="1220" y="586"/>
                </a:cubicBezTo>
                <a:cubicBezTo>
                  <a:pt x="1323" y="527"/>
                  <a:pt x="1323" y="527"/>
                  <a:pt x="1323" y="527"/>
                </a:cubicBezTo>
                <a:cubicBezTo>
                  <a:pt x="1300" y="445"/>
                  <a:pt x="1300" y="445"/>
                  <a:pt x="1300" y="445"/>
                </a:cubicBezTo>
                <a:cubicBezTo>
                  <a:pt x="1181" y="448"/>
                  <a:pt x="1181" y="448"/>
                  <a:pt x="1181" y="448"/>
                </a:cubicBezTo>
                <a:cubicBezTo>
                  <a:pt x="1171" y="424"/>
                  <a:pt x="1159" y="400"/>
                  <a:pt x="1145" y="378"/>
                </a:cubicBezTo>
                <a:cubicBezTo>
                  <a:pt x="1215" y="284"/>
                  <a:pt x="1215" y="284"/>
                  <a:pt x="1215" y="284"/>
                </a:cubicBezTo>
                <a:cubicBezTo>
                  <a:pt x="1162" y="218"/>
                  <a:pt x="1162" y="218"/>
                  <a:pt x="1162" y="218"/>
                </a:cubicBezTo>
                <a:cubicBezTo>
                  <a:pt x="1055" y="266"/>
                  <a:pt x="1055" y="266"/>
                  <a:pt x="1055" y="266"/>
                </a:cubicBezTo>
                <a:cubicBezTo>
                  <a:pt x="1038" y="249"/>
                  <a:pt x="1020" y="234"/>
                  <a:pt x="1001" y="219"/>
                </a:cubicBezTo>
                <a:cubicBezTo>
                  <a:pt x="1031" y="106"/>
                  <a:pt x="1031" y="106"/>
                  <a:pt x="1031" y="106"/>
                </a:cubicBezTo>
                <a:cubicBezTo>
                  <a:pt x="956" y="65"/>
                  <a:pt x="956" y="65"/>
                  <a:pt x="956" y="65"/>
                </a:cubicBezTo>
                <a:cubicBezTo>
                  <a:pt x="875" y="149"/>
                  <a:pt x="875" y="149"/>
                  <a:pt x="875" y="149"/>
                </a:cubicBezTo>
                <a:cubicBezTo>
                  <a:pt x="851" y="139"/>
                  <a:pt x="826" y="131"/>
                  <a:pt x="801" y="125"/>
                </a:cubicBezTo>
                <a:cubicBezTo>
                  <a:pt x="784" y="9"/>
                  <a:pt x="784" y="9"/>
                  <a:pt x="784" y="9"/>
                </a:cubicBezTo>
                <a:cubicBezTo>
                  <a:pt x="699" y="0"/>
                  <a:pt x="699" y="0"/>
                  <a:pt x="699" y="0"/>
                </a:cubicBezTo>
                <a:cubicBezTo>
                  <a:pt x="658" y="109"/>
                  <a:pt x="658" y="109"/>
                  <a:pt x="658" y="109"/>
                </a:cubicBezTo>
                <a:cubicBezTo>
                  <a:pt x="634" y="109"/>
                  <a:pt x="610" y="111"/>
                  <a:pt x="586" y="115"/>
                </a:cubicBezTo>
                <a:cubicBezTo>
                  <a:pt x="527" y="12"/>
                  <a:pt x="527" y="12"/>
                  <a:pt x="527" y="12"/>
                </a:cubicBezTo>
                <a:cubicBezTo>
                  <a:pt x="445" y="35"/>
                  <a:pt x="445" y="35"/>
                  <a:pt x="445" y="35"/>
                </a:cubicBezTo>
                <a:cubicBezTo>
                  <a:pt x="448" y="154"/>
                  <a:pt x="448" y="154"/>
                  <a:pt x="448" y="154"/>
                </a:cubicBezTo>
                <a:cubicBezTo>
                  <a:pt x="424" y="164"/>
                  <a:pt x="400" y="176"/>
                  <a:pt x="378" y="190"/>
                </a:cubicBezTo>
                <a:cubicBezTo>
                  <a:pt x="284" y="120"/>
                  <a:pt x="284" y="120"/>
                  <a:pt x="284" y="120"/>
                </a:cubicBezTo>
                <a:cubicBezTo>
                  <a:pt x="218" y="173"/>
                  <a:pt x="218" y="173"/>
                  <a:pt x="218" y="173"/>
                </a:cubicBezTo>
                <a:cubicBezTo>
                  <a:pt x="266" y="280"/>
                  <a:pt x="266" y="280"/>
                  <a:pt x="266" y="280"/>
                </a:cubicBezTo>
                <a:cubicBezTo>
                  <a:pt x="249" y="297"/>
                  <a:pt x="234" y="315"/>
                  <a:pt x="220" y="334"/>
                </a:cubicBezTo>
                <a:cubicBezTo>
                  <a:pt x="106" y="305"/>
                  <a:pt x="106" y="305"/>
                  <a:pt x="106" y="305"/>
                </a:cubicBezTo>
                <a:cubicBezTo>
                  <a:pt x="65" y="379"/>
                  <a:pt x="65" y="379"/>
                  <a:pt x="65" y="379"/>
                </a:cubicBezTo>
                <a:cubicBezTo>
                  <a:pt x="149" y="460"/>
                  <a:pt x="149" y="460"/>
                  <a:pt x="149" y="460"/>
                </a:cubicBezTo>
                <a:cubicBezTo>
                  <a:pt x="139" y="484"/>
                  <a:pt x="131" y="509"/>
                  <a:pt x="125" y="535"/>
                </a:cubicBezTo>
                <a:cubicBezTo>
                  <a:pt x="9" y="551"/>
                  <a:pt x="9" y="551"/>
                  <a:pt x="9" y="551"/>
                </a:cubicBezTo>
                <a:cubicBezTo>
                  <a:pt x="0" y="636"/>
                  <a:pt x="0" y="636"/>
                  <a:pt x="0" y="636"/>
                </a:cubicBezTo>
                <a:cubicBezTo>
                  <a:pt x="109" y="678"/>
                  <a:pt x="109" y="678"/>
                  <a:pt x="109" y="678"/>
                </a:cubicBezTo>
                <a:cubicBezTo>
                  <a:pt x="110" y="701"/>
                  <a:pt x="111" y="725"/>
                  <a:pt x="115" y="749"/>
                </a:cubicBezTo>
                <a:cubicBezTo>
                  <a:pt x="12" y="809"/>
                  <a:pt x="12" y="809"/>
                  <a:pt x="12" y="809"/>
                </a:cubicBezTo>
                <a:cubicBezTo>
                  <a:pt x="35" y="890"/>
                  <a:pt x="35" y="890"/>
                  <a:pt x="35" y="890"/>
                </a:cubicBezTo>
                <a:cubicBezTo>
                  <a:pt x="154" y="887"/>
                  <a:pt x="154" y="887"/>
                  <a:pt x="154" y="887"/>
                </a:cubicBezTo>
                <a:cubicBezTo>
                  <a:pt x="164" y="912"/>
                  <a:pt x="177" y="935"/>
                  <a:pt x="190" y="957"/>
                </a:cubicBezTo>
                <a:cubicBezTo>
                  <a:pt x="120" y="1051"/>
                  <a:pt x="120" y="1051"/>
                  <a:pt x="120" y="1051"/>
                </a:cubicBezTo>
                <a:cubicBezTo>
                  <a:pt x="173" y="1117"/>
                  <a:pt x="173" y="1117"/>
                  <a:pt x="173" y="1117"/>
                </a:cubicBezTo>
                <a:cubicBezTo>
                  <a:pt x="280" y="1070"/>
                  <a:pt x="280" y="1070"/>
                  <a:pt x="280" y="1070"/>
                </a:cubicBezTo>
                <a:cubicBezTo>
                  <a:pt x="297" y="1086"/>
                  <a:pt x="315" y="1102"/>
                  <a:pt x="334" y="1116"/>
                </a:cubicBezTo>
                <a:cubicBezTo>
                  <a:pt x="305" y="1229"/>
                  <a:pt x="305" y="1229"/>
                  <a:pt x="305" y="1229"/>
                </a:cubicBezTo>
                <a:cubicBezTo>
                  <a:pt x="379" y="1270"/>
                  <a:pt x="379" y="1270"/>
                  <a:pt x="379" y="1270"/>
                </a:cubicBezTo>
                <a:cubicBezTo>
                  <a:pt x="460" y="1186"/>
                  <a:pt x="460" y="1186"/>
                  <a:pt x="460" y="1186"/>
                </a:cubicBezTo>
                <a:cubicBezTo>
                  <a:pt x="484" y="1196"/>
                  <a:pt x="509" y="1204"/>
                  <a:pt x="535" y="1210"/>
                </a:cubicBezTo>
                <a:cubicBezTo>
                  <a:pt x="551" y="1326"/>
                  <a:pt x="551" y="1326"/>
                  <a:pt x="551" y="1326"/>
                </a:cubicBezTo>
                <a:cubicBezTo>
                  <a:pt x="636" y="1335"/>
                  <a:pt x="636" y="1335"/>
                  <a:pt x="636" y="1335"/>
                </a:cubicBezTo>
                <a:cubicBezTo>
                  <a:pt x="678" y="1226"/>
                  <a:pt x="678" y="1226"/>
                  <a:pt x="678" y="1226"/>
                </a:cubicBezTo>
                <a:cubicBezTo>
                  <a:pt x="701" y="1226"/>
                  <a:pt x="725" y="1224"/>
                  <a:pt x="749" y="1220"/>
                </a:cubicBezTo>
                <a:cubicBezTo>
                  <a:pt x="808" y="1323"/>
                  <a:pt x="808" y="1323"/>
                  <a:pt x="808" y="1323"/>
                </a:cubicBezTo>
                <a:cubicBezTo>
                  <a:pt x="890" y="1299"/>
                  <a:pt x="890" y="1299"/>
                  <a:pt x="890" y="1299"/>
                </a:cubicBezTo>
                <a:cubicBezTo>
                  <a:pt x="887" y="1181"/>
                  <a:pt x="887" y="1181"/>
                  <a:pt x="887" y="1181"/>
                </a:cubicBezTo>
                <a:cubicBezTo>
                  <a:pt x="912" y="1171"/>
                  <a:pt x="935" y="1159"/>
                  <a:pt x="957" y="1145"/>
                </a:cubicBezTo>
                <a:cubicBezTo>
                  <a:pt x="1051" y="1215"/>
                  <a:pt x="1051" y="1215"/>
                  <a:pt x="1051" y="1215"/>
                </a:cubicBezTo>
                <a:cubicBezTo>
                  <a:pt x="1117" y="1162"/>
                  <a:pt x="1117" y="1162"/>
                  <a:pt x="1117" y="1162"/>
                </a:cubicBezTo>
                <a:cubicBezTo>
                  <a:pt x="1070" y="1055"/>
                  <a:pt x="1070" y="1055"/>
                  <a:pt x="1070" y="1055"/>
                </a:cubicBezTo>
                <a:cubicBezTo>
                  <a:pt x="1086" y="1038"/>
                  <a:pt x="1102" y="1020"/>
                  <a:pt x="1116" y="1001"/>
                </a:cubicBezTo>
                <a:cubicBezTo>
                  <a:pt x="1229" y="1031"/>
                  <a:pt x="1229" y="1031"/>
                  <a:pt x="1229" y="1031"/>
                </a:cubicBezTo>
                <a:cubicBezTo>
                  <a:pt x="1271" y="956"/>
                  <a:pt x="1271" y="956"/>
                  <a:pt x="1271" y="956"/>
                </a:cubicBezTo>
                <a:cubicBezTo>
                  <a:pt x="1186" y="875"/>
                  <a:pt x="1186" y="875"/>
                  <a:pt x="1186" y="875"/>
                </a:cubicBezTo>
                <a:cubicBezTo>
                  <a:pt x="1196" y="851"/>
                  <a:pt x="1204" y="826"/>
                  <a:pt x="1210" y="801"/>
                </a:cubicBezTo>
                <a:lnTo>
                  <a:pt x="1326" y="784"/>
                </a:lnTo>
                <a:close/>
                <a:moveTo>
                  <a:pt x="776" y="1050"/>
                </a:moveTo>
                <a:cubicBezTo>
                  <a:pt x="565" y="1109"/>
                  <a:pt x="345" y="986"/>
                  <a:pt x="286" y="775"/>
                </a:cubicBezTo>
                <a:cubicBezTo>
                  <a:pt x="226" y="564"/>
                  <a:pt x="349" y="345"/>
                  <a:pt x="560" y="286"/>
                </a:cubicBezTo>
                <a:cubicBezTo>
                  <a:pt x="771" y="226"/>
                  <a:pt x="990" y="349"/>
                  <a:pt x="1050" y="560"/>
                </a:cubicBezTo>
                <a:cubicBezTo>
                  <a:pt x="1109" y="771"/>
                  <a:pt x="987" y="990"/>
                  <a:pt x="776" y="105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1" name="TextBox 20"/>
          <p:cNvSpPr txBox="1"/>
          <p:nvPr/>
        </p:nvSpPr>
        <p:spPr>
          <a:xfrm>
            <a:off x="1186574" y="3429000"/>
            <a:ext cx="10495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>
                <a:latin typeface="+mj-lt"/>
              </a:rPr>
              <a:t>Çevrenin</a:t>
            </a:r>
          </a:p>
          <a:p>
            <a:pPr algn="ctr"/>
            <a:r>
              <a:rPr lang="tr-TR" b="1" dirty="0">
                <a:latin typeface="+mj-lt"/>
              </a:rPr>
              <a:t>Telkinleri</a:t>
            </a:r>
            <a:endParaRPr lang="id-ID" b="1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26787" y="2194560"/>
            <a:ext cx="1234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latin typeface="+mj-lt"/>
              </a:rPr>
              <a:t>Verimli </a:t>
            </a:r>
          </a:p>
          <a:p>
            <a:pPr algn="ctr"/>
            <a:r>
              <a:rPr lang="tr-TR" b="1" dirty="0">
                <a:latin typeface="+mj-lt"/>
              </a:rPr>
              <a:t>Çalışmama</a:t>
            </a:r>
            <a:endParaRPr lang="id-ID" b="1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84726" y="4339950"/>
            <a:ext cx="1619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>
                <a:latin typeface="+mj-lt"/>
              </a:rPr>
              <a:t>Zamanı Verimli</a:t>
            </a:r>
          </a:p>
          <a:p>
            <a:pPr algn="ctr"/>
            <a:r>
              <a:rPr lang="tr-TR" b="1" dirty="0">
                <a:latin typeface="+mj-lt"/>
              </a:rPr>
              <a:t> Kullanmama</a:t>
            </a:r>
            <a:endParaRPr lang="id-ID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73961" y="2810949"/>
            <a:ext cx="18999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>
                <a:latin typeface="+mj-lt"/>
              </a:rPr>
              <a:t>Sınavla</a:t>
            </a:r>
          </a:p>
          <a:p>
            <a:pPr algn="ctr"/>
            <a:r>
              <a:rPr lang="tr-TR" b="1" dirty="0">
                <a:latin typeface="+mj-lt"/>
              </a:rPr>
              <a:t>İlgili </a:t>
            </a:r>
          </a:p>
          <a:p>
            <a:pPr algn="ctr"/>
            <a:r>
              <a:rPr lang="tr-TR" b="1" dirty="0">
                <a:latin typeface="+mj-lt"/>
              </a:rPr>
              <a:t>Gerçekçi Olmayan</a:t>
            </a:r>
          </a:p>
          <a:p>
            <a:pPr algn="ctr"/>
            <a:r>
              <a:rPr lang="tr-TR" b="1" dirty="0">
                <a:latin typeface="+mj-lt"/>
              </a:rPr>
              <a:t>Düşünceler</a:t>
            </a:r>
            <a:endParaRPr lang="id-ID" b="1" dirty="0">
              <a:latin typeface="+mj-lt"/>
            </a:endParaRPr>
          </a:p>
        </p:txBody>
      </p:sp>
      <p:sp>
        <p:nvSpPr>
          <p:cNvPr id="25" name="Freeform 240"/>
          <p:cNvSpPr>
            <a:spLocks noEditPoints="1"/>
          </p:cNvSpPr>
          <p:nvPr/>
        </p:nvSpPr>
        <p:spPr bwMode="auto">
          <a:xfrm>
            <a:off x="6551506" y="3519897"/>
            <a:ext cx="2319338" cy="2319337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6" name="TextBox 25"/>
          <p:cNvSpPr txBox="1"/>
          <p:nvPr/>
        </p:nvSpPr>
        <p:spPr>
          <a:xfrm>
            <a:off x="6951733" y="4258429"/>
            <a:ext cx="15163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>
                <a:latin typeface="+mj-lt"/>
              </a:rPr>
              <a:t>Düşük Başarı </a:t>
            </a:r>
          </a:p>
          <a:p>
            <a:pPr algn="ctr"/>
            <a:r>
              <a:rPr lang="tr-TR" b="1" dirty="0">
                <a:latin typeface="+mj-lt"/>
              </a:rPr>
              <a:t>Algısı, Yüksek </a:t>
            </a:r>
          </a:p>
          <a:p>
            <a:pPr algn="ctr"/>
            <a:r>
              <a:rPr lang="tr-TR" b="1" dirty="0">
                <a:latin typeface="+mj-lt"/>
              </a:rPr>
              <a:t>Başarı Ölçütü</a:t>
            </a:r>
            <a:endParaRPr lang="id-ID" b="1" dirty="0">
              <a:latin typeface="+mj-lt"/>
            </a:endParaRPr>
          </a:p>
        </p:txBody>
      </p:sp>
      <p:sp>
        <p:nvSpPr>
          <p:cNvPr id="27" name="Freeform 240"/>
          <p:cNvSpPr>
            <a:spLocks noEditPoints="1"/>
          </p:cNvSpPr>
          <p:nvPr/>
        </p:nvSpPr>
        <p:spPr bwMode="auto">
          <a:xfrm>
            <a:off x="7434486" y="1499016"/>
            <a:ext cx="2319338" cy="2319337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8" name="TextBox 27"/>
          <p:cNvSpPr txBox="1"/>
          <p:nvPr/>
        </p:nvSpPr>
        <p:spPr>
          <a:xfrm>
            <a:off x="8079171" y="2181483"/>
            <a:ext cx="10630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>
                <a:latin typeface="+mj-lt"/>
              </a:rPr>
              <a:t>Gerçekçi </a:t>
            </a:r>
          </a:p>
          <a:p>
            <a:pPr algn="ctr"/>
            <a:r>
              <a:rPr lang="tr-TR" b="1" dirty="0">
                <a:latin typeface="+mj-lt"/>
              </a:rPr>
              <a:t>Olmayan</a:t>
            </a:r>
          </a:p>
          <a:p>
            <a:pPr algn="ctr"/>
            <a:r>
              <a:rPr lang="tr-TR" b="1" dirty="0">
                <a:latin typeface="+mj-lt"/>
              </a:rPr>
              <a:t> Hedefler</a:t>
            </a:r>
            <a:endParaRPr lang="id-ID" b="1" dirty="0">
              <a:latin typeface="+mj-lt"/>
            </a:endParaRPr>
          </a:p>
        </p:txBody>
      </p:sp>
      <p:sp>
        <p:nvSpPr>
          <p:cNvPr id="29" name="Freeform 240"/>
          <p:cNvSpPr>
            <a:spLocks noEditPoints="1"/>
          </p:cNvSpPr>
          <p:nvPr/>
        </p:nvSpPr>
        <p:spPr bwMode="auto">
          <a:xfrm>
            <a:off x="8973466" y="3100784"/>
            <a:ext cx="2319338" cy="2319337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2C8864E7-ABCE-42EF-A45E-0D04CC31DE8D}"/>
              </a:ext>
            </a:extLst>
          </p:cNvPr>
          <p:cNvSpPr txBox="1"/>
          <p:nvPr/>
        </p:nvSpPr>
        <p:spPr>
          <a:xfrm>
            <a:off x="9539258" y="3902207"/>
            <a:ext cx="1356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Çevrenin Beklentileri</a:t>
            </a:r>
          </a:p>
        </p:txBody>
      </p:sp>
    </p:spTree>
    <p:extLst>
      <p:ext uri="{BB962C8B-B14F-4D97-AF65-F5344CB8AC3E}">
        <p14:creationId xmlns:p14="http://schemas.microsoft.com/office/powerpoint/2010/main" val="177364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" dur="2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" dur="2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2" dur="2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2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1" dur="2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3" dur="2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/>
      <p:bldP spid="22" grpId="0"/>
      <p:bldP spid="23" grpId="0"/>
      <p:bldP spid="24" grpId="0"/>
      <p:bldP spid="25" grpId="0" animBg="1"/>
      <p:bldP spid="25" grpId="1" animBg="1"/>
      <p:bldP spid="26" grpId="0"/>
      <p:bldP spid="27" grpId="0" animBg="1"/>
      <p:bldP spid="27" grpId="1" animBg="1"/>
      <p:bldP spid="28" grpId="0"/>
      <p:bldP spid="29" grpId="0" animBg="1"/>
      <p:bldP spid="29" grpId="1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 noEditPoints="1"/>
          </p:cNvSpPr>
          <p:nvPr/>
        </p:nvSpPr>
        <p:spPr bwMode="auto">
          <a:xfrm rot="20441731">
            <a:off x="3557444" y="2410210"/>
            <a:ext cx="1761086" cy="1762357"/>
          </a:xfrm>
          <a:custGeom>
            <a:avLst/>
            <a:gdLst>
              <a:gd name="T0" fmla="*/ 1055 w 1169"/>
              <a:gd name="T1" fmla="*/ 596 h 1170"/>
              <a:gd name="T2" fmla="*/ 1169 w 1169"/>
              <a:gd name="T3" fmla="*/ 551 h 1170"/>
              <a:gd name="T4" fmla="*/ 1156 w 1169"/>
              <a:gd name="T5" fmla="*/ 455 h 1170"/>
              <a:gd name="T6" fmla="*/ 1153 w 1169"/>
              <a:gd name="T7" fmla="*/ 446 h 1170"/>
              <a:gd name="T8" fmla="*/ 1031 w 1169"/>
              <a:gd name="T9" fmla="*/ 436 h 1170"/>
              <a:gd name="T10" fmla="*/ 998 w 1169"/>
              <a:gd name="T11" fmla="*/ 359 h 1170"/>
              <a:gd name="T12" fmla="*/ 1074 w 1169"/>
              <a:gd name="T13" fmla="*/ 263 h 1170"/>
              <a:gd name="T14" fmla="*/ 1008 w 1169"/>
              <a:gd name="T15" fmla="*/ 180 h 1170"/>
              <a:gd name="T16" fmla="*/ 897 w 1169"/>
              <a:gd name="T17" fmla="*/ 233 h 1170"/>
              <a:gd name="T18" fmla="*/ 829 w 1169"/>
              <a:gd name="T19" fmla="*/ 183 h 1170"/>
              <a:gd name="T20" fmla="*/ 847 w 1169"/>
              <a:gd name="T21" fmla="*/ 62 h 1170"/>
              <a:gd name="T22" fmla="*/ 749 w 1169"/>
              <a:gd name="T23" fmla="*/ 23 h 1170"/>
              <a:gd name="T24" fmla="*/ 679 w 1169"/>
              <a:gd name="T25" fmla="*/ 124 h 1170"/>
              <a:gd name="T26" fmla="*/ 596 w 1169"/>
              <a:gd name="T27" fmla="*/ 114 h 1170"/>
              <a:gd name="T28" fmla="*/ 550 w 1169"/>
              <a:gd name="T29" fmla="*/ 0 h 1170"/>
              <a:gd name="T30" fmla="*/ 454 w 1169"/>
              <a:gd name="T31" fmla="*/ 14 h 1170"/>
              <a:gd name="T32" fmla="*/ 446 w 1169"/>
              <a:gd name="T33" fmla="*/ 16 h 1170"/>
              <a:gd name="T34" fmla="*/ 436 w 1169"/>
              <a:gd name="T35" fmla="*/ 139 h 1170"/>
              <a:gd name="T36" fmla="*/ 359 w 1169"/>
              <a:gd name="T37" fmla="*/ 172 h 1170"/>
              <a:gd name="T38" fmla="*/ 262 w 1169"/>
              <a:gd name="T39" fmla="*/ 96 h 1170"/>
              <a:gd name="T40" fmla="*/ 180 w 1169"/>
              <a:gd name="T41" fmla="*/ 162 h 1170"/>
              <a:gd name="T42" fmla="*/ 232 w 1169"/>
              <a:gd name="T43" fmla="*/ 273 h 1170"/>
              <a:gd name="T44" fmla="*/ 183 w 1169"/>
              <a:gd name="T45" fmla="*/ 340 h 1170"/>
              <a:gd name="T46" fmla="*/ 61 w 1169"/>
              <a:gd name="T47" fmla="*/ 323 h 1170"/>
              <a:gd name="T48" fmla="*/ 22 w 1169"/>
              <a:gd name="T49" fmla="*/ 421 h 1170"/>
              <a:gd name="T50" fmla="*/ 123 w 1169"/>
              <a:gd name="T51" fmla="*/ 491 h 1170"/>
              <a:gd name="T52" fmla="*/ 114 w 1169"/>
              <a:gd name="T53" fmla="*/ 574 h 1170"/>
              <a:gd name="T54" fmla="*/ 0 w 1169"/>
              <a:gd name="T55" fmla="*/ 619 h 1170"/>
              <a:gd name="T56" fmla="*/ 14 w 1169"/>
              <a:gd name="T57" fmla="*/ 716 h 1170"/>
              <a:gd name="T58" fmla="*/ 16 w 1169"/>
              <a:gd name="T59" fmla="*/ 724 h 1170"/>
              <a:gd name="T60" fmla="*/ 138 w 1169"/>
              <a:gd name="T61" fmla="*/ 734 h 1170"/>
              <a:gd name="T62" fmla="*/ 171 w 1169"/>
              <a:gd name="T63" fmla="*/ 811 h 1170"/>
              <a:gd name="T64" fmla="*/ 95 w 1169"/>
              <a:gd name="T65" fmla="*/ 907 h 1170"/>
              <a:gd name="T66" fmla="*/ 161 w 1169"/>
              <a:gd name="T67" fmla="*/ 990 h 1170"/>
              <a:gd name="T68" fmla="*/ 272 w 1169"/>
              <a:gd name="T69" fmla="*/ 937 h 1170"/>
              <a:gd name="T70" fmla="*/ 340 w 1169"/>
              <a:gd name="T71" fmla="*/ 987 h 1170"/>
              <a:gd name="T72" fmla="*/ 322 w 1169"/>
              <a:gd name="T73" fmla="*/ 1109 h 1170"/>
              <a:gd name="T74" fmla="*/ 420 w 1169"/>
              <a:gd name="T75" fmla="*/ 1147 h 1170"/>
              <a:gd name="T76" fmla="*/ 490 w 1169"/>
              <a:gd name="T77" fmla="*/ 1046 h 1170"/>
              <a:gd name="T78" fmla="*/ 574 w 1169"/>
              <a:gd name="T79" fmla="*/ 1056 h 1170"/>
              <a:gd name="T80" fmla="*/ 619 w 1169"/>
              <a:gd name="T81" fmla="*/ 1170 h 1170"/>
              <a:gd name="T82" fmla="*/ 715 w 1169"/>
              <a:gd name="T83" fmla="*/ 1156 h 1170"/>
              <a:gd name="T84" fmla="*/ 723 w 1169"/>
              <a:gd name="T85" fmla="*/ 1154 h 1170"/>
              <a:gd name="T86" fmla="*/ 733 w 1169"/>
              <a:gd name="T87" fmla="*/ 1032 h 1170"/>
              <a:gd name="T88" fmla="*/ 810 w 1169"/>
              <a:gd name="T89" fmla="*/ 998 h 1170"/>
              <a:gd name="T90" fmla="*/ 907 w 1169"/>
              <a:gd name="T91" fmla="*/ 1074 h 1170"/>
              <a:gd name="T92" fmla="*/ 989 w 1169"/>
              <a:gd name="T93" fmla="*/ 1008 h 1170"/>
              <a:gd name="T94" fmla="*/ 937 w 1169"/>
              <a:gd name="T95" fmla="*/ 897 h 1170"/>
              <a:gd name="T96" fmla="*/ 987 w 1169"/>
              <a:gd name="T97" fmla="*/ 830 h 1170"/>
              <a:gd name="T98" fmla="*/ 1108 w 1169"/>
              <a:gd name="T99" fmla="*/ 848 h 1170"/>
              <a:gd name="T100" fmla="*/ 1147 w 1169"/>
              <a:gd name="T101" fmla="*/ 749 h 1170"/>
              <a:gd name="T102" fmla="*/ 1046 w 1169"/>
              <a:gd name="T103" fmla="*/ 679 h 1170"/>
              <a:gd name="T104" fmla="*/ 1055 w 1169"/>
              <a:gd name="T105" fmla="*/ 596 h 1170"/>
              <a:gd name="T106" fmla="*/ 657 w 1169"/>
              <a:gd name="T107" fmla="*/ 901 h 1170"/>
              <a:gd name="T108" fmla="*/ 584 w 1169"/>
              <a:gd name="T109" fmla="*/ 909 h 1170"/>
              <a:gd name="T110" fmla="*/ 384 w 1169"/>
              <a:gd name="T111" fmla="*/ 839 h 1170"/>
              <a:gd name="T112" fmla="*/ 269 w 1169"/>
              <a:gd name="T113" fmla="*/ 657 h 1170"/>
              <a:gd name="T114" fmla="*/ 310 w 1169"/>
              <a:gd name="T115" fmla="*/ 413 h 1170"/>
              <a:gd name="T116" fmla="*/ 512 w 1169"/>
              <a:gd name="T117" fmla="*/ 270 h 1170"/>
              <a:gd name="T118" fmla="*/ 585 w 1169"/>
              <a:gd name="T119" fmla="*/ 261 h 1170"/>
              <a:gd name="T120" fmla="*/ 785 w 1169"/>
              <a:gd name="T121" fmla="*/ 331 h 1170"/>
              <a:gd name="T122" fmla="*/ 900 w 1169"/>
              <a:gd name="T123" fmla="*/ 513 h 1170"/>
              <a:gd name="T124" fmla="*/ 657 w 1169"/>
              <a:gd name="T125" fmla="*/ 901 h 1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69" h="1170">
                <a:moveTo>
                  <a:pt x="1055" y="596"/>
                </a:moveTo>
                <a:cubicBezTo>
                  <a:pt x="1101" y="580"/>
                  <a:pt x="1140" y="564"/>
                  <a:pt x="1169" y="551"/>
                </a:cubicBezTo>
                <a:cubicBezTo>
                  <a:pt x="1167" y="519"/>
                  <a:pt x="1163" y="487"/>
                  <a:pt x="1156" y="455"/>
                </a:cubicBezTo>
                <a:cubicBezTo>
                  <a:pt x="1155" y="452"/>
                  <a:pt x="1154" y="449"/>
                  <a:pt x="1153" y="446"/>
                </a:cubicBezTo>
                <a:cubicBezTo>
                  <a:pt x="1121" y="442"/>
                  <a:pt x="1080" y="438"/>
                  <a:pt x="1031" y="436"/>
                </a:cubicBezTo>
                <a:cubicBezTo>
                  <a:pt x="1022" y="409"/>
                  <a:pt x="1011" y="384"/>
                  <a:pt x="998" y="359"/>
                </a:cubicBezTo>
                <a:cubicBezTo>
                  <a:pt x="1030" y="322"/>
                  <a:pt x="1055" y="290"/>
                  <a:pt x="1074" y="263"/>
                </a:cubicBezTo>
                <a:cubicBezTo>
                  <a:pt x="1054" y="233"/>
                  <a:pt x="1032" y="206"/>
                  <a:pt x="1008" y="180"/>
                </a:cubicBezTo>
                <a:cubicBezTo>
                  <a:pt x="977" y="193"/>
                  <a:pt x="940" y="210"/>
                  <a:pt x="897" y="233"/>
                </a:cubicBezTo>
                <a:cubicBezTo>
                  <a:pt x="876" y="214"/>
                  <a:pt x="853" y="198"/>
                  <a:pt x="829" y="183"/>
                </a:cubicBezTo>
                <a:cubicBezTo>
                  <a:pt x="838" y="135"/>
                  <a:pt x="844" y="94"/>
                  <a:pt x="847" y="62"/>
                </a:cubicBezTo>
                <a:cubicBezTo>
                  <a:pt x="816" y="46"/>
                  <a:pt x="783" y="33"/>
                  <a:pt x="749" y="23"/>
                </a:cubicBezTo>
                <a:cubicBezTo>
                  <a:pt x="729" y="49"/>
                  <a:pt x="705" y="82"/>
                  <a:pt x="679" y="124"/>
                </a:cubicBezTo>
                <a:cubicBezTo>
                  <a:pt x="652" y="118"/>
                  <a:pt x="624" y="115"/>
                  <a:pt x="596" y="114"/>
                </a:cubicBezTo>
                <a:cubicBezTo>
                  <a:pt x="579" y="68"/>
                  <a:pt x="564" y="30"/>
                  <a:pt x="550" y="0"/>
                </a:cubicBezTo>
                <a:cubicBezTo>
                  <a:pt x="518" y="2"/>
                  <a:pt x="486" y="7"/>
                  <a:pt x="454" y="14"/>
                </a:cubicBezTo>
                <a:cubicBezTo>
                  <a:pt x="451" y="15"/>
                  <a:pt x="449" y="15"/>
                  <a:pt x="446" y="16"/>
                </a:cubicBezTo>
                <a:cubicBezTo>
                  <a:pt x="441" y="49"/>
                  <a:pt x="438" y="89"/>
                  <a:pt x="436" y="139"/>
                </a:cubicBezTo>
                <a:cubicBezTo>
                  <a:pt x="409" y="147"/>
                  <a:pt x="383" y="159"/>
                  <a:pt x="359" y="172"/>
                </a:cubicBezTo>
                <a:cubicBezTo>
                  <a:pt x="321" y="140"/>
                  <a:pt x="289" y="115"/>
                  <a:pt x="262" y="96"/>
                </a:cubicBezTo>
                <a:cubicBezTo>
                  <a:pt x="233" y="115"/>
                  <a:pt x="205" y="137"/>
                  <a:pt x="180" y="162"/>
                </a:cubicBezTo>
                <a:cubicBezTo>
                  <a:pt x="192" y="192"/>
                  <a:pt x="210" y="229"/>
                  <a:pt x="232" y="273"/>
                </a:cubicBezTo>
                <a:cubicBezTo>
                  <a:pt x="214" y="294"/>
                  <a:pt x="197" y="316"/>
                  <a:pt x="183" y="340"/>
                </a:cubicBezTo>
                <a:cubicBezTo>
                  <a:pt x="134" y="331"/>
                  <a:pt x="94" y="325"/>
                  <a:pt x="61" y="323"/>
                </a:cubicBezTo>
                <a:cubicBezTo>
                  <a:pt x="45" y="354"/>
                  <a:pt x="32" y="387"/>
                  <a:pt x="22" y="421"/>
                </a:cubicBezTo>
                <a:cubicBezTo>
                  <a:pt x="48" y="441"/>
                  <a:pt x="82" y="464"/>
                  <a:pt x="123" y="491"/>
                </a:cubicBezTo>
                <a:cubicBezTo>
                  <a:pt x="118" y="518"/>
                  <a:pt x="115" y="546"/>
                  <a:pt x="114" y="574"/>
                </a:cubicBezTo>
                <a:cubicBezTo>
                  <a:pt x="68" y="590"/>
                  <a:pt x="30" y="606"/>
                  <a:pt x="0" y="619"/>
                </a:cubicBezTo>
                <a:cubicBezTo>
                  <a:pt x="2" y="651"/>
                  <a:pt x="6" y="683"/>
                  <a:pt x="14" y="716"/>
                </a:cubicBezTo>
                <a:cubicBezTo>
                  <a:pt x="14" y="718"/>
                  <a:pt x="15" y="721"/>
                  <a:pt x="16" y="724"/>
                </a:cubicBezTo>
                <a:cubicBezTo>
                  <a:pt x="48" y="729"/>
                  <a:pt x="89" y="732"/>
                  <a:pt x="138" y="734"/>
                </a:cubicBezTo>
                <a:cubicBezTo>
                  <a:pt x="147" y="761"/>
                  <a:pt x="158" y="787"/>
                  <a:pt x="171" y="811"/>
                </a:cubicBezTo>
                <a:cubicBezTo>
                  <a:pt x="140" y="848"/>
                  <a:pt x="114" y="880"/>
                  <a:pt x="95" y="907"/>
                </a:cubicBezTo>
                <a:cubicBezTo>
                  <a:pt x="115" y="937"/>
                  <a:pt x="137" y="965"/>
                  <a:pt x="161" y="990"/>
                </a:cubicBezTo>
                <a:cubicBezTo>
                  <a:pt x="192" y="977"/>
                  <a:pt x="229" y="960"/>
                  <a:pt x="272" y="937"/>
                </a:cubicBezTo>
                <a:cubicBezTo>
                  <a:pt x="293" y="956"/>
                  <a:pt x="316" y="972"/>
                  <a:pt x="340" y="987"/>
                </a:cubicBezTo>
                <a:cubicBezTo>
                  <a:pt x="331" y="1035"/>
                  <a:pt x="325" y="1076"/>
                  <a:pt x="322" y="1109"/>
                </a:cubicBezTo>
                <a:cubicBezTo>
                  <a:pt x="354" y="1124"/>
                  <a:pt x="386" y="1137"/>
                  <a:pt x="420" y="1147"/>
                </a:cubicBezTo>
                <a:cubicBezTo>
                  <a:pt x="441" y="1121"/>
                  <a:pt x="464" y="1088"/>
                  <a:pt x="490" y="1046"/>
                </a:cubicBezTo>
                <a:cubicBezTo>
                  <a:pt x="517" y="1052"/>
                  <a:pt x="545" y="1055"/>
                  <a:pt x="574" y="1056"/>
                </a:cubicBezTo>
                <a:cubicBezTo>
                  <a:pt x="590" y="1102"/>
                  <a:pt x="605" y="1140"/>
                  <a:pt x="619" y="1170"/>
                </a:cubicBezTo>
                <a:cubicBezTo>
                  <a:pt x="651" y="1168"/>
                  <a:pt x="683" y="1163"/>
                  <a:pt x="715" y="1156"/>
                </a:cubicBezTo>
                <a:cubicBezTo>
                  <a:pt x="718" y="1155"/>
                  <a:pt x="721" y="1155"/>
                  <a:pt x="723" y="1154"/>
                </a:cubicBezTo>
                <a:cubicBezTo>
                  <a:pt x="728" y="1121"/>
                  <a:pt x="731" y="1081"/>
                  <a:pt x="733" y="1032"/>
                </a:cubicBezTo>
                <a:cubicBezTo>
                  <a:pt x="760" y="1023"/>
                  <a:pt x="786" y="1011"/>
                  <a:pt x="810" y="998"/>
                </a:cubicBezTo>
                <a:cubicBezTo>
                  <a:pt x="848" y="1030"/>
                  <a:pt x="880" y="1055"/>
                  <a:pt x="907" y="1074"/>
                </a:cubicBezTo>
                <a:cubicBezTo>
                  <a:pt x="936" y="1055"/>
                  <a:pt x="964" y="1033"/>
                  <a:pt x="989" y="1008"/>
                </a:cubicBezTo>
                <a:cubicBezTo>
                  <a:pt x="977" y="978"/>
                  <a:pt x="960" y="941"/>
                  <a:pt x="937" y="897"/>
                </a:cubicBezTo>
                <a:cubicBezTo>
                  <a:pt x="955" y="876"/>
                  <a:pt x="972" y="854"/>
                  <a:pt x="987" y="830"/>
                </a:cubicBezTo>
                <a:cubicBezTo>
                  <a:pt x="1035" y="839"/>
                  <a:pt x="1075" y="845"/>
                  <a:pt x="1108" y="848"/>
                </a:cubicBezTo>
                <a:cubicBezTo>
                  <a:pt x="1124" y="816"/>
                  <a:pt x="1137" y="783"/>
                  <a:pt x="1147" y="749"/>
                </a:cubicBezTo>
                <a:cubicBezTo>
                  <a:pt x="1121" y="729"/>
                  <a:pt x="1087" y="706"/>
                  <a:pt x="1046" y="679"/>
                </a:cubicBezTo>
                <a:cubicBezTo>
                  <a:pt x="1051" y="652"/>
                  <a:pt x="1055" y="624"/>
                  <a:pt x="1055" y="596"/>
                </a:cubicBezTo>
                <a:close/>
                <a:moveTo>
                  <a:pt x="657" y="901"/>
                </a:moveTo>
                <a:cubicBezTo>
                  <a:pt x="633" y="906"/>
                  <a:pt x="609" y="909"/>
                  <a:pt x="584" y="909"/>
                </a:cubicBezTo>
                <a:cubicBezTo>
                  <a:pt x="512" y="909"/>
                  <a:pt x="441" y="884"/>
                  <a:pt x="384" y="839"/>
                </a:cubicBezTo>
                <a:cubicBezTo>
                  <a:pt x="326" y="794"/>
                  <a:pt x="285" y="729"/>
                  <a:pt x="269" y="657"/>
                </a:cubicBezTo>
                <a:cubicBezTo>
                  <a:pt x="250" y="573"/>
                  <a:pt x="264" y="486"/>
                  <a:pt x="310" y="413"/>
                </a:cubicBezTo>
                <a:cubicBezTo>
                  <a:pt x="356" y="340"/>
                  <a:pt x="428" y="289"/>
                  <a:pt x="512" y="270"/>
                </a:cubicBezTo>
                <a:cubicBezTo>
                  <a:pt x="536" y="264"/>
                  <a:pt x="561" y="261"/>
                  <a:pt x="585" y="261"/>
                </a:cubicBezTo>
                <a:cubicBezTo>
                  <a:pt x="657" y="261"/>
                  <a:pt x="728" y="286"/>
                  <a:pt x="785" y="331"/>
                </a:cubicBezTo>
                <a:cubicBezTo>
                  <a:pt x="843" y="376"/>
                  <a:pt x="884" y="441"/>
                  <a:pt x="900" y="513"/>
                </a:cubicBezTo>
                <a:cubicBezTo>
                  <a:pt x="940" y="687"/>
                  <a:pt x="831" y="861"/>
                  <a:pt x="657" y="9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" name="Freeform 7"/>
          <p:cNvSpPr>
            <a:spLocks noEditPoints="1"/>
          </p:cNvSpPr>
          <p:nvPr/>
        </p:nvSpPr>
        <p:spPr bwMode="auto">
          <a:xfrm>
            <a:off x="1057851" y="2394936"/>
            <a:ext cx="2570335" cy="2572191"/>
          </a:xfrm>
          <a:custGeom>
            <a:avLst/>
            <a:gdLst>
              <a:gd name="T0" fmla="*/ 1055 w 1169"/>
              <a:gd name="T1" fmla="*/ 596 h 1170"/>
              <a:gd name="T2" fmla="*/ 1169 w 1169"/>
              <a:gd name="T3" fmla="*/ 551 h 1170"/>
              <a:gd name="T4" fmla="*/ 1156 w 1169"/>
              <a:gd name="T5" fmla="*/ 455 h 1170"/>
              <a:gd name="T6" fmla="*/ 1153 w 1169"/>
              <a:gd name="T7" fmla="*/ 446 h 1170"/>
              <a:gd name="T8" fmla="*/ 1031 w 1169"/>
              <a:gd name="T9" fmla="*/ 436 h 1170"/>
              <a:gd name="T10" fmla="*/ 998 w 1169"/>
              <a:gd name="T11" fmla="*/ 359 h 1170"/>
              <a:gd name="T12" fmla="*/ 1074 w 1169"/>
              <a:gd name="T13" fmla="*/ 263 h 1170"/>
              <a:gd name="T14" fmla="*/ 1008 w 1169"/>
              <a:gd name="T15" fmla="*/ 180 h 1170"/>
              <a:gd name="T16" fmla="*/ 897 w 1169"/>
              <a:gd name="T17" fmla="*/ 233 h 1170"/>
              <a:gd name="T18" fmla="*/ 829 w 1169"/>
              <a:gd name="T19" fmla="*/ 183 h 1170"/>
              <a:gd name="T20" fmla="*/ 847 w 1169"/>
              <a:gd name="T21" fmla="*/ 62 h 1170"/>
              <a:gd name="T22" fmla="*/ 749 w 1169"/>
              <a:gd name="T23" fmla="*/ 23 h 1170"/>
              <a:gd name="T24" fmla="*/ 679 w 1169"/>
              <a:gd name="T25" fmla="*/ 124 h 1170"/>
              <a:gd name="T26" fmla="*/ 596 w 1169"/>
              <a:gd name="T27" fmla="*/ 114 h 1170"/>
              <a:gd name="T28" fmla="*/ 550 w 1169"/>
              <a:gd name="T29" fmla="*/ 0 h 1170"/>
              <a:gd name="T30" fmla="*/ 454 w 1169"/>
              <a:gd name="T31" fmla="*/ 14 h 1170"/>
              <a:gd name="T32" fmla="*/ 446 w 1169"/>
              <a:gd name="T33" fmla="*/ 16 h 1170"/>
              <a:gd name="T34" fmla="*/ 436 w 1169"/>
              <a:gd name="T35" fmla="*/ 139 h 1170"/>
              <a:gd name="T36" fmla="*/ 359 w 1169"/>
              <a:gd name="T37" fmla="*/ 172 h 1170"/>
              <a:gd name="T38" fmla="*/ 262 w 1169"/>
              <a:gd name="T39" fmla="*/ 96 h 1170"/>
              <a:gd name="T40" fmla="*/ 180 w 1169"/>
              <a:gd name="T41" fmla="*/ 162 h 1170"/>
              <a:gd name="T42" fmla="*/ 232 w 1169"/>
              <a:gd name="T43" fmla="*/ 273 h 1170"/>
              <a:gd name="T44" fmla="*/ 183 w 1169"/>
              <a:gd name="T45" fmla="*/ 340 h 1170"/>
              <a:gd name="T46" fmla="*/ 61 w 1169"/>
              <a:gd name="T47" fmla="*/ 323 h 1170"/>
              <a:gd name="T48" fmla="*/ 22 w 1169"/>
              <a:gd name="T49" fmla="*/ 421 h 1170"/>
              <a:gd name="T50" fmla="*/ 123 w 1169"/>
              <a:gd name="T51" fmla="*/ 491 h 1170"/>
              <a:gd name="T52" fmla="*/ 114 w 1169"/>
              <a:gd name="T53" fmla="*/ 574 h 1170"/>
              <a:gd name="T54" fmla="*/ 0 w 1169"/>
              <a:gd name="T55" fmla="*/ 619 h 1170"/>
              <a:gd name="T56" fmla="*/ 14 w 1169"/>
              <a:gd name="T57" fmla="*/ 716 h 1170"/>
              <a:gd name="T58" fmla="*/ 16 w 1169"/>
              <a:gd name="T59" fmla="*/ 724 h 1170"/>
              <a:gd name="T60" fmla="*/ 138 w 1169"/>
              <a:gd name="T61" fmla="*/ 734 h 1170"/>
              <a:gd name="T62" fmla="*/ 171 w 1169"/>
              <a:gd name="T63" fmla="*/ 811 h 1170"/>
              <a:gd name="T64" fmla="*/ 95 w 1169"/>
              <a:gd name="T65" fmla="*/ 907 h 1170"/>
              <a:gd name="T66" fmla="*/ 161 w 1169"/>
              <a:gd name="T67" fmla="*/ 990 h 1170"/>
              <a:gd name="T68" fmla="*/ 272 w 1169"/>
              <a:gd name="T69" fmla="*/ 937 h 1170"/>
              <a:gd name="T70" fmla="*/ 340 w 1169"/>
              <a:gd name="T71" fmla="*/ 987 h 1170"/>
              <a:gd name="T72" fmla="*/ 322 w 1169"/>
              <a:gd name="T73" fmla="*/ 1109 h 1170"/>
              <a:gd name="T74" fmla="*/ 420 w 1169"/>
              <a:gd name="T75" fmla="*/ 1147 h 1170"/>
              <a:gd name="T76" fmla="*/ 490 w 1169"/>
              <a:gd name="T77" fmla="*/ 1046 h 1170"/>
              <a:gd name="T78" fmla="*/ 574 w 1169"/>
              <a:gd name="T79" fmla="*/ 1056 h 1170"/>
              <a:gd name="T80" fmla="*/ 619 w 1169"/>
              <a:gd name="T81" fmla="*/ 1170 h 1170"/>
              <a:gd name="T82" fmla="*/ 715 w 1169"/>
              <a:gd name="T83" fmla="*/ 1156 h 1170"/>
              <a:gd name="T84" fmla="*/ 723 w 1169"/>
              <a:gd name="T85" fmla="*/ 1154 h 1170"/>
              <a:gd name="T86" fmla="*/ 733 w 1169"/>
              <a:gd name="T87" fmla="*/ 1032 h 1170"/>
              <a:gd name="T88" fmla="*/ 810 w 1169"/>
              <a:gd name="T89" fmla="*/ 998 h 1170"/>
              <a:gd name="T90" fmla="*/ 907 w 1169"/>
              <a:gd name="T91" fmla="*/ 1074 h 1170"/>
              <a:gd name="T92" fmla="*/ 989 w 1169"/>
              <a:gd name="T93" fmla="*/ 1008 h 1170"/>
              <a:gd name="T94" fmla="*/ 937 w 1169"/>
              <a:gd name="T95" fmla="*/ 897 h 1170"/>
              <a:gd name="T96" fmla="*/ 987 w 1169"/>
              <a:gd name="T97" fmla="*/ 830 h 1170"/>
              <a:gd name="T98" fmla="*/ 1108 w 1169"/>
              <a:gd name="T99" fmla="*/ 848 h 1170"/>
              <a:gd name="T100" fmla="*/ 1147 w 1169"/>
              <a:gd name="T101" fmla="*/ 749 h 1170"/>
              <a:gd name="T102" fmla="*/ 1046 w 1169"/>
              <a:gd name="T103" fmla="*/ 679 h 1170"/>
              <a:gd name="T104" fmla="*/ 1055 w 1169"/>
              <a:gd name="T105" fmla="*/ 596 h 1170"/>
              <a:gd name="T106" fmla="*/ 657 w 1169"/>
              <a:gd name="T107" fmla="*/ 901 h 1170"/>
              <a:gd name="T108" fmla="*/ 584 w 1169"/>
              <a:gd name="T109" fmla="*/ 909 h 1170"/>
              <a:gd name="T110" fmla="*/ 384 w 1169"/>
              <a:gd name="T111" fmla="*/ 839 h 1170"/>
              <a:gd name="T112" fmla="*/ 269 w 1169"/>
              <a:gd name="T113" fmla="*/ 657 h 1170"/>
              <a:gd name="T114" fmla="*/ 310 w 1169"/>
              <a:gd name="T115" fmla="*/ 413 h 1170"/>
              <a:gd name="T116" fmla="*/ 512 w 1169"/>
              <a:gd name="T117" fmla="*/ 270 h 1170"/>
              <a:gd name="T118" fmla="*/ 585 w 1169"/>
              <a:gd name="T119" fmla="*/ 261 h 1170"/>
              <a:gd name="T120" fmla="*/ 785 w 1169"/>
              <a:gd name="T121" fmla="*/ 331 h 1170"/>
              <a:gd name="T122" fmla="*/ 900 w 1169"/>
              <a:gd name="T123" fmla="*/ 513 h 1170"/>
              <a:gd name="T124" fmla="*/ 657 w 1169"/>
              <a:gd name="T125" fmla="*/ 901 h 1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69" h="1170">
                <a:moveTo>
                  <a:pt x="1055" y="596"/>
                </a:moveTo>
                <a:cubicBezTo>
                  <a:pt x="1101" y="580"/>
                  <a:pt x="1140" y="564"/>
                  <a:pt x="1169" y="551"/>
                </a:cubicBezTo>
                <a:cubicBezTo>
                  <a:pt x="1167" y="519"/>
                  <a:pt x="1163" y="487"/>
                  <a:pt x="1156" y="455"/>
                </a:cubicBezTo>
                <a:cubicBezTo>
                  <a:pt x="1155" y="452"/>
                  <a:pt x="1154" y="449"/>
                  <a:pt x="1153" y="446"/>
                </a:cubicBezTo>
                <a:cubicBezTo>
                  <a:pt x="1121" y="442"/>
                  <a:pt x="1080" y="438"/>
                  <a:pt x="1031" y="436"/>
                </a:cubicBezTo>
                <a:cubicBezTo>
                  <a:pt x="1022" y="409"/>
                  <a:pt x="1011" y="384"/>
                  <a:pt x="998" y="359"/>
                </a:cubicBezTo>
                <a:cubicBezTo>
                  <a:pt x="1030" y="322"/>
                  <a:pt x="1055" y="290"/>
                  <a:pt x="1074" y="263"/>
                </a:cubicBezTo>
                <a:cubicBezTo>
                  <a:pt x="1054" y="233"/>
                  <a:pt x="1032" y="206"/>
                  <a:pt x="1008" y="180"/>
                </a:cubicBezTo>
                <a:cubicBezTo>
                  <a:pt x="977" y="193"/>
                  <a:pt x="940" y="210"/>
                  <a:pt x="897" y="233"/>
                </a:cubicBezTo>
                <a:cubicBezTo>
                  <a:pt x="876" y="214"/>
                  <a:pt x="853" y="198"/>
                  <a:pt x="829" y="183"/>
                </a:cubicBezTo>
                <a:cubicBezTo>
                  <a:pt x="838" y="135"/>
                  <a:pt x="844" y="94"/>
                  <a:pt x="847" y="62"/>
                </a:cubicBezTo>
                <a:cubicBezTo>
                  <a:pt x="816" y="46"/>
                  <a:pt x="783" y="33"/>
                  <a:pt x="749" y="23"/>
                </a:cubicBezTo>
                <a:cubicBezTo>
                  <a:pt x="729" y="49"/>
                  <a:pt x="705" y="82"/>
                  <a:pt x="679" y="124"/>
                </a:cubicBezTo>
                <a:cubicBezTo>
                  <a:pt x="652" y="118"/>
                  <a:pt x="624" y="115"/>
                  <a:pt x="596" y="114"/>
                </a:cubicBezTo>
                <a:cubicBezTo>
                  <a:pt x="579" y="68"/>
                  <a:pt x="564" y="30"/>
                  <a:pt x="550" y="0"/>
                </a:cubicBezTo>
                <a:cubicBezTo>
                  <a:pt x="518" y="2"/>
                  <a:pt x="486" y="7"/>
                  <a:pt x="454" y="14"/>
                </a:cubicBezTo>
                <a:cubicBezTo>
                  <a:pt x="451" y="15"/>
                  <a:pt x="449" y="15"/>
                  <a:pt x="446" y="16"/>
                </a:cubicBezTo>
                <a:cubicBezTo>
                  <a:pt x="441" y="49"/>
                  <a:pt x="438" y="89"/>
                  <a:pt x="436" y="139"/>
                </a:cubicBezTo>
                <a:cubicBezTo>
                  <a:pt x="409" y="147"/>
                  <a:pt x="383" y="159"/>
                  <a:pt x="359" y="172"/>
                </a:cubicBezTo>
                <a:cubicBezTo>
                  <a:pt x="321" y="140"/>
                  <a:pt x="289" y="115"/>
                  <a:pt x="262" y="96"/>
                </a:cubicBezTo>
                <a:cubicBezTo>
                  <a:pt x="233" y="115"/>
                  <a:pt x="205" y="137"/>
                  <a:pt x="180" y="162"/>
                </a:cubicBezTo>
                <a:cubicBezTo>
                  <a:pt x="192" y="192"/>
                  <a:pt x="210" y="229"/>
                  <a:pt x="232" y="273"/>
                </a:cubicBezTo>
                <a:cubicBezTo>
                  <a:pt x="214" y="294"/>
                  <a:pt x="197" y="316"/>
                  <a:pt x="183" y="340"/>
                </a:cubicBezTo>
                <a:cubicBezTo>
                  <a:pt x="134" y="331"/>
                  <a:pt x="94" y="325"/>
                  <a:pt x="61" y="323"/>
                </a:cubicBezTo>
                <a:cubicBezTo>
                  <a:pt x="45" y="354"/>
                  <a:pt x="32" y="387"/>
                  <a:pt x="22" y="421"/>
                </a:cubicBezTo>
                <a:cubicBezTo>
                  <a:pt x="48" y="441"/>
                  <a:pt x="82" y="464"/>
                  <a:pt x="123" y="491"/>
                </a:cubicBezTo>
                <a:cubicBezTo>
                  <a:pt x="118" y="518"/>
                  <a:pt x="115" y="546"/>
                  <a:pt x="114" y="574"/>
                </a:cubicBezTo>
                <a:cubicBezTo>
                  <a:pt x="68" y="590"/>
                  <a:pt x="30" y="606"/>
                  <a:pt x="0" y="619"/>
                </a:cubicBezTo>
                <a:cubicBezTo>
                  <a:pt x="2" y="651"/>
                  <a:pt x="6" y="683"/>
                  <a:pt x="14" y="716"/>
                </a:cubicBezTo>
                <a:cubicBezTo>
                  <a:pt x="14" y="718"/>
                  <a:pt x="15" y="721"/>
                  <a:pt x="16" y="724"/>
                </a:cubicBezTo>
                <a:cubicBezTo>
                  <a:pt x="48" y="729"/>
                  <a:pt x="89" y="732"/>
                  <a:pt x="138" y="734"/>
                </a:cubicBezTo>
                <a:cubicBezTo>
                  <a:pt x="147" y="761"/>
                  <a:pt x="158" y="787"/>
                  <a:pt x="171" y="811"/>
                </a:cubicBezTo>
                <a:cubicBezTo>
                  <a:pt x="140" y="848"/>
                  <a:pt x="114" y="880"/>
                  <a:pt x="95" y="907"/>
                </a:cubicBezTo>
                <a:cubicBezTo>
                  <a:pt x="115" y="937"/>
                  <a:pt x="137" y="965"/>
                  <a:pt x="161" y="990"/>
                </a:cubicBezTo>
                <a:cubicBezTo>
                  <a:pt x="192" y="977"/>
                  <a:pt x="229" y="960"/>
                  <a:pt x="272" y="937"/>
                </a:cubicBezTo>
                <a:cubicBezTo>
                  <a:pt x="293" y="956"/>
                  <a:pt x="316" y="972"/>
                  <a:pt x="340" y="987"/>
                </a:cubicBezTo>
                <a:cubicBezTo>
                  <a:pt x="331" y="1035"/>
                  <a:pt x="325" y="1076"/>
                  <a:pt x="322" y="1109"/>
                </a:cubicBezTo>
                <a:cubicBezTo>
                  <a:pt x="354" y="1124"/>
                  <a:pt x="386" y="1137"/>
                  <a:pt x="420" y="1147"/>
                </a:cubicBezTo>
                <a:cubicBezTo>
                  <a:pt x="441" y="1121"/>
                  <a:pt x="464" y="1088"/>
                  <a:pt x="490" y="1046"/>
                </a:cubicBezTo>
                <a:cubicBezTo>
                  <a:pt x="517" y="1052"/>
                  <a:pt x="545" y="1055"/>
                  <a:pt x="574" y="1056"/>
                </a:cubicBezTo>
                <a:cubicBezTo>
                  <a:pt x="590" y="1102"/>
                  <a:pt x="605" y="1140"/>
                  <a:pt x="619" y="1170"/>
                </a:cubicBezTo>
                <a:cubicBezTo>
                  <a:pt x="651" y="1168"/>
                  <a:pt x="683" y="1163"/>
                  <a:pt x="715" y="1156"/>
                </a:cubicBezTo>
                <a:cubicBezTo>
                  <a:pt x="718" y="1155"/>
                  <a:pt x="721" y="1155"/>
                  <a:pt x="723" y="1154"/>
                </a:cubicBezTo>
                <a:cubicBezTo>
                  <a:pt x="728" y="1121"/>
                  <a:pt x="731" y="1081"/>
                  <a:pt x="733" y="1032"/>
                </a:cubicBezTo>
                <a:cubicBezTo>
                  <a:pt x="760" y="1023"/>
                  <a:pt x="786" y="1011"/>
                  <a:pt x="810" y="998"/>
                </a:cubicBezTo>
                <a:cubicBezTo>
                  <a:pt x="848" y="1030"/>
                  <a:pt x="880" y="1055"/>
                  <a:pt x="907" y="1074"/>
                </a:cubicBezTo>
                <a:cubicBezTo>
                  <a:pt x="936" y="1055"/>
                  <a:pt x="964" y="1033"/>
                  <a:pt x="989" y="1008"/>
                </a:cubicBezTo>
                <a:cubicBezTo>
                  <a:pt x="977" y="978"/>
                  <a:pt x="960" y="941"/>
                  <a:pt x="937" y="897"/>
                </a:cubicBezTo>
                <a:cubicBezTo>
                  <a:pt x="955" y="876"/>
                  <a:pt x="972" y="854"/>
                  <a:pt x="987" y="830"/>
                </a:cubicBezTo>
                <a:cubicBezTo>
                  <a:pt x="1035" y="839"/>
                  <a:pt x="1075" y="845"/>
                  <a:pt x="1108" y="848"/>
                </a:cubicBezTo>
                <a:cubicBezTo>
                  <a:pt x="1124" y="816"/>
                  <a:pt x="1137" y="783"/>
                  <a:pt x="1147" y="749"/>
                </a:cubicBezTo>
                <a:cubicBezTo>
                  <a:pt x="1121" y="729"/>
                  <a:pt x="1087" y="706"/>
                  <a:pt x="1046" y="679"/>
                </a:cubicBezTo>
                <a:cubicBezTo>
                  <a:pt x="1051" y="652"/>
                  <a:pt x="1055" y="624"/>
                  <a:pt x="1055" y="596"/>
                </a:cubicBezTo>
                <a:close/>
                <a:moveTo>
                  <a:pt x="657" y="901"/>
                </a:moveTo>
                <a:cubicBezTo>
                  <a:pt x="633" y="906"/>
                  <a:pt x="609" y="909"/>
                  <a:pt x="584" y="909"/>
                </a:cubicBezTo>
                <a:cubicBezTo>
                  <a:pt x="512" y="909"/>
                  <a:pt x="441" y="884"/>
                  <a:pt x="384" y="839"/>
                </a:cubicBezTo>
                <a:cubicBezTo>
                  <a:pt x="326" y="794"/>
                  <a:pt x="285" y="729"/>
                  <a:pt x="269" y="657"/>
                </a:cubicBezTo>
                <a:cubicBezTo>
                  <a:pt x="250" y="573"/>
                  <a:pt x="264" y="486"/>
                  <a:pt x="310" y="413"/>
                </a:cubicBezTo>
                <a:cubicBezTo>
                  <a:pt x="356" y="340"/>
                  <a:pt x="428" y="289"/>
                  <a:pt x="512" y="270"/>
                </a:cubicBezTo>
                <a:cubicBezTo>
                  <a:pt x="536" y="264"/>
                  <a:pt x="561" y="261"/>
                  <a:pt x="585" y="261"/>
                </a:cubicBezTo>
                <a:cubicBezTo>
                  <a:pt x="657" y="261"/>
                  <a:pt x="728" y="286"/>
                  <a:pt x="785" y="331"/>
                </a:cubicBezTo>
                <a:cubicBezTo>
                  <a:pt x="843" y="376"/>
                  <a:pt x="884" y="441"/>
                  <a:pt x="900" y="513"/>
                </a:cubicBezTo>
                <a:cubicBezTo>
                  <a:pt x="940" y="687"/>
                  <a:pt x="831" y="861"/>
                  <a:pt x="657" y="9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716376" y="2222344"/>
            <a:ext cx="1085665" cy="1087521"/>
          </a:xfrm>
          <a:custGeom>
            <a:avLst/>
            <a:gdLst>
              <a:gd name="T0" fmla="*/ 338 w 494"/>
              <a:gd name="T1" fmla="*/ 112 h 494"/>
              <a:gd name="T2" fmla="*/ 494 w 494"/>
              <a:gd name="T3" fmla="*/ 26 h 494"/>
              <a:gd name="T4" fmla="*/ 494 w 494"/>
              <a:gd name="T5" fmla="*/ 26 h 494"/>
              <a:gd name="T6" fmla="*/ 494 w 494"/>
              <a:gd name="T7" fmla="*/ 25 h 494"/>
              <a:gd name="T8" fmla="*/ 494 w 494"/>
              <a:gd name="T9" fmla="*/ 25 h 494"/>
              <a:gd name="T10" fmla="*/ 494 w 494"/>
              <a:gd name="T11" fmla="*/ 25 h 494"/>
              <a:gd name="T12" fmla="*/ 296 w 494"/>
              <a:gd name="T13" fmla="*/ 8 h 494"/>
              <a:gd name="T14" fmla="*/ 313 w 494"/>
              <a:gd name="T15" fmla="*/ 18 h 494"/>
              <a:gd name="T16" fmla="*/ 329 w 494"/>
              <a:gd name="T17" fmla="*/ 28 h 494"/>
              <a:gd name="T18" fmla="*/ 327 w 494"/>
              <a:gd name="T19" fmla="*/ 29 h 494"/>
              <a:gd name="T20" fmla="*/ 321 w 494"/>
              <a:gd name="T21" fmla="*/ 31 h 494"/>
              <a:gd name="T22" fmla="*/ 298 w 494"/>
              <a:gd name="T23" fmla="*/ 40 h 494"/>
              <a:gd name="T24" fmla="*/ 290 w 494"/>
              <a:gd name="T25" fmla="*/ 44 h 494"/>
              <a:gd name="T26" fmla="*/ 278 w 494"/>
              <a:gd name="T27" fmla="*/ 50 h 494"/>
              <a:gd name="T28" fmla="*/ 266 w 494"/>
              <a:gd name="T29" fmla="*/ 56 h 494"/>
              <a:gd name="T30" fmla="*/ 240 w 494"/>
              <a:gd name="T31" fmla="*/ 70 h 494"/>
              <a:gd name="T32" fmla="*/ 228 w 494"/>
              <a:gd name="T33" fmla="*/ 78 h 494"/>
              <a:gd name="T34" fmla="*/ 215 w 494"/>
              <a:gd name="T35" fmla="*/ 86 h 494"/>
              <a:gd name="T36" fmla="*/ 190 w 494"/>
              <a:gd name="T37" fmla="*/ 105 h 494"/>
              <a:gd name="T38" fmla="*/ 177 w 494"/>
              <a:gd name="T39" fmla="*/ 115 h 494"/>
              <a:gd name="T40" fmla="*/ 165 w 494"/>
              <a:gd name="T41" fmla="*/ 125 h 494"/>
              <a:gd name="T42" fmla="*/ 119 w 494"/>
              <a:gd name="T43" fmla="*/ 172 h 494"/>
              <a:gd name="T44" fmla="*/ 49 w 494"/>
              <a:gd name="T45" fmla="*/ 279 h 494"/>
              <a:gd name="T46" fmla="*/ 12 w 494"/>
              <a:gd name="T47" fmla="*/ 385 h 494"/>
              <a:gd name="T48" fmla="*/ 1 w 494"/>
              <a:gd name="T49" fmla="*/ 464 h 494"/>
              <a:gd name="T50" fmla="*/ 0 w 494"/>
              <a:gd name="T51" fmla="*/ 486 h 494"/>
              <a:gd name="T52" fmla="*/ 0 w 494"/>
              <a:gd name="T53" fmla="*/ 494 h 494"/>
              <a:gd name="T54" fmla="*/ 51 w 494"/>
              <a:gd name="T55" fmla="*/ 494 h 494"/>
              <a:gd name="T56" fmla="*/ 51 w 494"/>
              <a:gd name="T57" fmla="*/ 487 h 494"/>
              <a:gd name="T58" fmla="*/ 52 w 494"/>
              <a:gd name="T59" fmla="*/ 467 h 494"/>
              <a:gd name="T60" fmla="*/ 62 w 494"/>
              <a:gd name="T61" fmla="*/ 396 h 494"/>
              <a:gd name="T62" fmla="*/ 95 w 494"/>
              <a:gd name="T63" fmla="*/ 302 h 494"/>
              <a:gd name="T64" fmla="*/ 158 w 494"/>
              <a:gd name="T65" fmla="*/ 205 h 494"/>
              <a:gd name="T66" fmla="*/ 199 w 494"/>
              <a:gd name="T67" fmla="*/ 164 h 494"/>
              <a:gd name="T68" fmla="*/ 210 w 494"/>
              <a:gd name="T69" fmla="*/ 154 h 494"/>
              <a:gd name="T70" fmla="*/ 221 w 494"/>
              <a:gd name="T71" fmla="*/ 145 h 494"/>
              <a:gd name="T72" fmla="*/ 244 w 494"/>
              <a:gd name="T73" fmla="*/ 128 h 494"/>
              <a:gd name="T74" fmla="*/ 255 w 494"/>
              <a:gd name="T75" fmla="*/ 121 h 494"/>
              <a:gd name="T76" fmla="*/ 266 w 494"/>
              <a:gd name="T77" fmla="*/ 114 h 494"/>
              <a:gd name="T78" fmla="*/ 289 w 494"/>
              <a:gd name="T79" fmla="*/ 101 h 494"/>
              <a:gd name="T80" fmla="*/ 300 w 494"/>
              <a:gd name="T81" fmla="*/ 95 h 494"/>
              <a:gd name="T82" fmla="*/ 311 w 494"/>
              <a:gd name="T83" fmla="*/ 90 h 494"/>
              <a:gd name="T84" fmla="*/ 318 w 494"/>
              <a:gd name="T85" fmla="*/ 87 h 494"/>
              <a:gd name="T86" fmla="*/ 338 w 494"/>
              <a:gd name="T87" fmla="*/ 79 h 494"/>
              <a:gd name="T88" fmla="*/ 344 w 494"/>
              <a:gd name="T89" fmla="*/ 77 h 494"/>
              <a:gd name="T90" fmla="*/ 346 w 494"/>
              <a:gd name="T91" fmla="*/ 76 h 494"/>
              <a:gd name="T92" fmla="*/ 342 w 494"/>
              <a:gd name="T93" fmla="*/ 94 h 494"/>
              <a:gd name="T94" fmla="*/ 338 w 494"/>
              <a:gd name="T95" fmla="*/ 112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94" h="494">
                <a:moveTo>
                  <a:pt x="338" y="112"/>
                </a:moveTo>
                <a:cubicBezTo>
                  <a:pt x="380" y="75"/>
                  <a:pt x="433" y="44"/>
                  <a:pt x="494" y="26"/>
                </a:cubicBezTo>
                <a:cubicBezTo>
                  <a:pt x="494" y="26"/>
                  <a:pt x="494" y="26"/>
                  <a:pt x="494" y="26"/>
                </a:cubicBezTo>
                <a:cubicBezTo>
                  <a:pt x="494" y="25"/>
                  <a:pt x="494" y="25"/>
                  <a:pt x="494" y="25"/>
                </a:cubicBezTo>
                <a:cubicBezTo>
                  <a:pt x="494" y="25"/>
                  <a:pt x="494" y="25"/>
                  <a:pt x="494" y="25"/>
                </a:cubicBezTo>
                <a:cubicBezTo>
                  <a:pt x="494" y="25"/>
                  <a:pt x="494" y="25"/>
                  <a:pt x="494" y="25"/>
                </a:cubicBezTo>
                <a:cubicBezTo>
                  <a:pt x="433" y="7"/>
                  <a:pt x="366" y="0"/>
                  <a:pt x="296" y="8"/>
                </a:cubicBezTo>
                <a:cubicBezTo>
                  <a:pt x="296" y="8"/>
                  <a:pt x="305" y="13"/>
                  <a:pt x="313" y="18"/>
                </a:cubicBezTo>
                <a:cubicBezTo>
                  <a:pt x="321" y="23"/>
                  <a:pt x="329" y="28"/>
                  <a:pt x="329" y="28"/>
                </a:cubicBezTo>
                <a:cubicBezTo>
                  <a:pt x="329" y="28"/>
                  <a:pt x="328" y="28"/>
                  <a:pt x="327" y="29"/>
                </a:cubicBezTo>
                <a:cubicBezTo>
                  <a:pt x="325" y="29"/>
                  <a:pt x="323" y="30"/>
                  <a:pt x="321" y="31"/>
                </a:cubicBezTo>
                <a:cubicBezTo>
                  <a:pt x="315" y="34"/>
                  <a:pt x="307" y="36"/>
                  <a:pt x="298" y="40"/>
                </a:cubicBezTo>
                <a:cubicBezTo>
                  <a:pt x="296" y="42"/>
                  <a:pt x="293" y="43"/>
                  <a:pt x="290" y="44"/>
                </a:cubicBezTo>
                <a:cubicBezTo>
                  <a:pt x="286" y="46"/>
                  <a:pt x="282" y="48"/>
                  <a:pt x="278" y="50"/>
                </a:cubicBezTo>
                <a:cubicBezTo>
                  <a:pt x="274" y="52"/>
                  <a:pt x="270" y="54"/>
                  <a:pt x="266" y="56"/>
                </a:cubicBezTo>
                <a:cubicBezTo>
                  <a:pt x="257" y="60"/>
                  <a:pt x="249" y="65"/>
                  <a:pt x="240" y="70"/>
                </a:cubicBezTo>
                <a:cubicBezTo>
                  <a:pt x="236" y="72"/>
                  <a:pt x="232" y="75"/>
                  <a:pt x="228" y="78"/>
                </a:cubicBezTo>
                <a:cubicBezTo>
                  <a:pt x="223" y="81"/>
                  <a:pt x="219" y="83"/>
                  <a:pt x="215" y="86"/>
                </a:cubicBezTo>
                <a:cubicBezTo>
                  <a:pt x="207" y="92"/>
                  <a:pt x="198" y="98"/>
                  <a:pt x="190" y="105"/>
                </a:cubicBezTo>
                <a:cubicBezTo>
                  <a:pt x="186" y="108"/>
                  <a:pt x="181" y="111"/>
                  <a:pt x="177" y="115"/>
                </a:cubicBezTo>
                <a:cubicBezTo>
                  <a:pt x="173" y="118"/>
                  <a:pt x="169" y="122"/>
                  <a:pt x="165" y="125"/>
                </a:cubicBezTo>
                <a:cubicBezTo>
                  <a:pt x="149" y="140"/>
                  <a:pt x="133" y="155"/>
                  <a:pt x="119" y="172"/>
                </a:cubicBezTo>
                <a:cubicBezTo>
                  <a:pt x="91" y="205"/>
                  <a:pt x="67" y="242"/>
                  <a:pt x="49" y="279"/>
                </a:cubicBezTo>
                <a:cubicBezTo>
                  <a:pt x="31" y="316"/>
                  <a:pt x="19" y="353"/>
                  <a:pt x="12" y="385"/>
                </a:cubicBezTo>
                <a:cubicBezTo>
                  <a:pt x="5" y="417"/>
                  <a:pt x="2" y="445"/>
                  <a:pt x="1" y="464"/>
                </a:cubicBezTo>
                <a:cubicBezTo>
                  <a:pt x="0" y="473"/>
                  <a:pt x="0" y="481"/>
                  <a:pt x="0" y="486"/>
                </a:cubicBezTo>
                <a:cubicBezTo>
                  <a:pt x="0" y="491"/>
                  <a:pt x="0" y="494"/>
                  <a:pt x="0" y="494"/>
                </a:cubicBezTo>
                <a:cubicBezTo>
                  <a:pt x="51" y="494"/>
                  <a:pt x="51" y="494"/>
                  <a:pt x="51" y="494"/>
                </a:cubicBezTo>
                <a:cubicBezTo>
                  <a:pt x="51" y="494"/>
                  <a:pt x="51" y="491"/>
                  <a:pt x="51" y="487"/>
                </a:cubicBezTo>
                <a:cubicBezTo>
                  <a:pt x="51" y="482"/>
                  <a:pt x="51" y="475"/>
                  <a:pt x="52" y="467"/>
                </a:cubicBezTo>
                <a:cubicBezTo>
                  <a:pt x="53" y="450"/>
                  <a:pt x="55" y="425"/>
                  <a:pt x="62" y="396"/>
                </a:cubicBezTo>
                <a:cubicBezTo>
                  <a:pt x="68" y="368"/>
                  <a:pt x="79" y="335"/>
                  <a:pt x="95" y="302"/>
                </a:cubicBezTo>
                <a:cubicBezTo>
                  <a:pt x="111" y="269"/>
                  <a:pt x="132" y="235"/>
                  <a:pt x="158" y="205"/>
                </a:cubicBezTo>
                <a:cubicBezTo>
                  <a:pt x="171" y="190"/>
                  <a:pt x="185" y="177"/>
                  <a:pt x="199" y="164"/>
                </a:cubicBezTo>
                <a:cubicBezTo>
                  <a:pt x="203" y="160"/>
                  <a:pt x="206" y="157"/>
                  <a:pt x="210" y="154"/>
                </a:cubicBezTo>
                <a:cubicBezTo>
                  <a:pt x="213" y="151"/>
                  <a:pt x="217" y="148"/>
                  <a:pt x="221" y="145"/>
                </a:cubicBezTo>
                <a:cubicBezTo>
                  <a:pt x="228" y="139"/>
                  <a:pt x="236" y="134"/>
                  <a:pt x="244" y="128"/>
                </a:cubicBezTo>
                <a:cubicBezTo>
                  <a:pt x="247" y="126"/>
                  <a:pt x="251" y="123"/>
                  <a:pt x="255" y="121"/>
                </a:cubicBezTo>
                <a:cubicBezTo>
                  <a:pt x="259" y="119"/>
                  <a:pt x="263" y="116"/>
                  <a:pt x="266" y="114"/>
                </a:cubicBezTo>
                <a:cubicBezTo>
                  <a:pt x="274" y="110"/>
                  <a:pt x="281" y="105"/>
                  <a:pt x="289" y="101"/>
                </a:cubicBezTo>
                <a:cubicBezTo>
                  <a:pt x="293" y="99"/>
                  <a:pt x="297" y="97"/>
                  <a:pt x="300" y="95"/>
                </a:cubicBezTo>
                <a:cubicBezTo>
                  <a:pt x="304" y="94"/>
                  <a:pt x="308" y="92"/>
                  <a:pt x="311" y="90"/>
                </a:cubicBezTo>
                <a:cubicBezTo>
                  <a:pt x="314" y="89"/>
                  <a:pt x="316" y="88"/>
                  <a:pt x="318" y="87"/>
                </a:cubicBezTo>
                <a:cubicBezTo>
                  <a:pt x="327" y="84"/>
                  <a:pt x="334" y="81"/>
                  <a:pt x="338" y="79"/>
                </a:cubicBezTo>
                <a:cubicBezTo>
                  <a:pt x="341" y="78"/>
                  <a:pt x="343" y="77"/>
                  <a:pt x="344" y="77"/>
                </a:cubicBezTo>
                <a:cubicBezTo>
                  <a:pt x="345" y="77"/>
                  <a:pt x="346" y="76"/>
                  <a:pt x="346" y="76"/>
                </a:cubicBezTo>
                <a:cubicBezTo>
                  <a:pt x="346" y="76"/>
                  <a:pt x="344" y="85"/>
                  <a:pt x="342" y="94"/>
                </a:cubicBezTo>
                <a:cubicBezTo>
                  <a:pt x="340" y="103"/>
                  <a:pt x="338" y="112"/>
                  <a:pt x="338" y="11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4815922" y="4417799"/>
            <a:ext cx="360032" cy="1258258"/>
          </a:xfrm>
          <a:custGeom>
            <a:avLst/>
            <a:gdLst>
              <a:gd name="T0" fmla="*/ 49 w 163"/>
              <a:gd name="T1" fmla="*/ 401 h 572"/>
              <a:gd name="T2" fmla="*/ 0 w 163"/>
              <a:gd name="T3" fmla="*/ 572 h 572"/>
              <a:gd name="T4" fmla="*/ 0 w 163"/>
              <a:gd name="T5" fmla="*/ 572 h 572"/>
              <a:gd name="T6" fmla="*/ 0 w 163"/>
              <a:gd name="T7" fmla="*/ 572 h 572"/>
              <a:gd name="T8" fmla="*/ 0 w 163"/>
              <a:gd name="T9" fmla="*/ 572 h 572"/>
              <a:gd name="T10" fmla="*/ 0 w 163"/>
              <a:gd name="T11" fmla="*/ 572 h 572"/>
              <a:gd name="T12" fmla="*/ 152 w 163"/>
              <a:gd name="T13" fmla="*/ 445 h 572"/>
              <a:gd name="T14" fmla="*/ 133 w 163"/>
              <a:gd name="T15" fmla="*/ 450 h 572"/>
              <a:gd name="T16" fmla="*/ 114 w 163"/>
              <a:gd name="T17" fmla="*/ 454 h 572"/>
              <a:gd name="T18" fmla="*/ 118 w 163"/>
              <a:gd name="T19" fmla="*/ 446 h 572"/>
              <a:gd name="T20" fmla="*/ 128 w 163"/>
              <a:gd name="T21" fmla="*/ 423 h 572"/>
              <a:gd name="T22" fmla="*/ 129 w 163"/>
              <a:gd name="T23" fmla="*/ 420 h 572"/>
              <a:gd name="T24" fmla="*/ 131 w 163"/>
              <a:gd name="T25" fmla="*/ 416 h 572"/>
              <a:gd name="T26" fmla="*/ 137 w 163"/>
              <a:gd name="T27" fmla="*/ 396 h 572"/>
              <a:gd name="T28" fmla="*/ 144 w 163"/>
              <a:gd name="T29" fmla="*/ 375 h 572"/>
              <a:gd name="T30" fmla="*/ 147 w 163"/>
              <a:gd name="T31" fmla="*/ 364 h 572"/>
              <a:gd name="T32" fmla="*/ 150 w 163"/>
              <a:gd name="T33" fmla="*/ 353 h 572"/>
              <a:gd name="T34" fmla="*/ 158 w 163"/>
              <a:gd name="T35" fmla="*/ 305 h 572"/>
              <a:gd name="T36" fmla="*/ 162 w 163"/>
              <a:gd name="T37" fmla="*/ 256 h 572"/>
              <a:gd name="T38" fmla="*/ 155 w 163"/>
              <a:gd name="T39" fmla="*/ 158 h 572"/>
              <a:gd name="T40" fmla="*/ 134 w 163"/>
              <a:gd name="T41" fmla="*/ 76 h 572"/>
              <a:gd name="T42" fmla="*/ 110 w 163"/>
              <a:gd name="T43" fmla="*/ 20 h 572"/>
              <a:gd name="T44" fmla="*/ 102 w 163"/>
              <a:gd name="T45" fmla="*/ 5 h 572"/>
              <a:gd name="T46" fmla="*/ 100 w 163"/>
              <a:gd name="T47" fmla="*/ 0 h 572"/>
              <a:gd name="T48" fmla="*/ 55 w 163"/>
              <a:gd name="T49" fmla="*/ 25 h 572"/>
              <a:gd name="T50" fmla="*/ 58 w 163"/>
              <a:gd name="T51" fmla="*/ 30 h 572"/>
              <a:gd name="T52" fmla="*/ 65 w 163"/>
              <a:gd name="T53" fmla="*/ 43 h 572"/>
              <a:gd name="T54" fmla="*/ 86 w 163"/>
              <a:gd name="T55" fmla="*/ 93 h 572"/>
              <a:gd name="T56" fmla="*/ 111 w 163"/>
              <a:gd name="T57" fmla="*/ 254 h 572"/>
              <a:gd name="T58" fmla="*/ 108 w 163"/>
              <a:gd name="T59" fmla="*/ 299 h 572"/>
              <a:gd name="T60" fmla="*/ 100 w 163"/>
              <a:gd name="T61" fmla="*/ 341 h 572"/>
              <a:gd name="T62" fmla="*/ 98 w 163"/>
              <a:gd name="T63" fmla="*/ 351 h 572"/>
              <a:gd name="T64" fmla="*/ 95 w 163"/>
              <a:gd name="T65" fmla="*/ 361 h 572"/>
              <a:gd name="T66" fmla="*/ 89 w 163"/>
              <a:gd name="T67" fmla="*/ 380 h 572"/>
              <a:gd name="T68" fmla="*/ 83 w 163"/>
              <a:gd name="T69" fmla="*/ 397 h 572"/>
              <a:gd name="T70" fmla="*/ 81 w 163"/>
              <a:gd name="T71" fmla="*/ 401 h 572"/>
              <a:gd name="T72" fmla="*/ 80 w 163"/>
              <a:gd name="T73" fmla="*/ 405 h 572"/>
              <a:gd name="T74" fmla="*/ 72 w 163"/>
              <a:gd name="T75" fmla="*/ 424 h 572"/>
              <a:gd name="T76" fmla="*/ 68 w 163"/>
              <a:gd name="T77" fmla="*/ 432 h 572"/>
              <a:gd name="T78" fmla="*/ 59 w 163"/>
              <a:gd name="T79" fmla="*/ 416 h 572"/>
              <a:gd name="T80" fmla="*/ 52 w 163"/>
              <a:gd name="T81" fmla="*/ 406 h 572"/>
              <a:gd name="T82" fmla="*/ 49 w 163"/>
              <a:gd name="T83" fmla="*/ 401 h 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63" h="572">
                <a:moveTo>
                  <a:pt x="49" y="401"/>
                </a:moveTo>
                <a:cubicBezTo>
                  <a:pt x="45" y="457"/>
                  <a:pt x="29" y="516"/>
                  <a:pt x="0" y="572"/>
                </a:cubicBezTo>
                <a:cubicBezTo>
                  <a:pt x="0" y="572"/>
                  <a:pt x="0" y="572"/>
                  <a:pt x="0" y="572"/>
                </a:cubicBezTo>
                <a:cubicBezTo>
                  <a:pt x="0" y="572"/>
                  <a:pt x="0" y="572"/>
                  <a:pt x="0" y="572"/>
                </a:cubicBezTo>
                <a:cubicBezTo>
                  <a:pt x="0" y="572"/>
                  <a:pt x="0" y="572"/>
                  <a:pt x="0" y="572"/>
                </a:cubicBezTo>
                <a:cubicBezTo>
                  <a:pt x="0" y="572"/>
                  <a:pt x="0" y="572"/>
                  <a:pt x="0" y="572"/>
                </a:cubicBezTo>
                <a:cubicBezTo>
                  <a:pt x="55" y="543"/>
                  <a:pt x="108" y="500"/>
                  <a:pt x="152" y="445"/>
                </a:cubicBezTo>
                <a:cubicBezTo>
                  <a:pt x="152" y="445"/>
                  <a:pt x="142" y="448"/>
                  <a:pt x="133" y="450"/>
                </a:cubicBezTo>
                <a:cubicBezTo>
                  <a:pt x="123" y="452"/>
                  <a:pt x="114" y="454"/>
                  <a:pt x="114" y="454"/>
                </a:cubicBezTo>
                <a:cubicBezTo>
                  <a:pt x="114" y="454"/>
                  <a:pt x="116" y="451"/>
                  <a:pt x="118" y="446"/>
                </a:cubicBezTo>
                <a:cubicBezTo>
                  <a:pt x="121" y="440"/>
                  <a:pt x="124" y="433"/>
                  <a:pt x="128" y="423"/>
                </a:cubicBezTo>
                <a:cubicBezTo>
                  <a:pt x="128" y="422"/>
                  <a:pt x="129" y="421"/>
                  <a:pt x="129" y="420"/>
                </a:cubicBezTo>
                <a:cubicBezTo>
                  <a:pt x="130" y="418"/>
                  <a:pt x="130" y="417"/>
                  <a:pt x="131" y="416"/>
                </a:cubicBezTo>
                <a:cubicBezTo>
                  <a:pt x="133" y="409"/>
                  <a:pt x="135" y="403"/>
                  <a:pt x="137" y="396"/>
                </a:cubicBezTo>
                <a:cubicBezTo>
                  <a:pt x="140" y="389"/>
                  <a:pt x="142" y="382"/>
                  <a:pt x="144" y="375"/>
                </a:cubicBezTo>
                <a:cubicBezTo>
                  <a:pt x="145" y="371"/>
                  <a:pt x="146" y="368"/>
                  <a:pt x="147" y="364"/>
                </a:cubicBezTo>
                <a:cubicBezTo>
                  <a:pt x="148" y="360"/>
                  <a:pt x="149" y="356"/>
                  <a:pt x="150" y="353"/>
                </a:cubicBezTo>
                <a:cubicBezTo>
                  <a:pt x="153" y="337"/>
                  <a:pt x="156" y="321"/>
                  <a:pt x="158" y="305"/>
                </a:cubicBezTo>
                <a:cubicBezTo>
                  <a:pt x="160" y="289"/>
                  <a:pt x="162" y="272"/>
                  <a:pt x="162" y="256"/>
                </a:cubicBezTo>
                <a:cubicBezTo>
                  <a:pt x="163" y="222"/>
                  <a:pt x="161" y="189"/>
                  <a:pt x="155" y="158"/>
                </a:cubicBezTo>
                <a:cubicBezTo>
                  <a:pt x="150" y="127"/>
                  <a:pt x="142" y="99"/>
                  <a:pt x="134" y="76"/>
                </a:cubicBezTo>
                <a:cubicBezTo>
                  <a:pt x="125" y="52"/>
                  <a:pt x="117" y="33"/>
                  <a:pt x="110" y="20"/>
                </a:cubicBezTo>
                <a:cubicBezTo>
                  <a:pt x="107" y="14"/>
                  <a:pt x="104" y="9"/>
                  <a:pt x="102" y="5"/>
                </a:cubicBezTo>
                <a:cubicBezTo>
                  <a:pt x="101" y="2"/>
                  <a:pt x="100" y="0"/>
                  <a:pt x="100" y="0"/>
                </a:cubicBezTo>
                <a:cubicBezTo>
                  <a:pt x="55" y="25"/>
                  <a:pt x="55" y="25"/>
                  <a:pt x="55" y="25"/>
                </a:cubicBezTo>
                <a:cubicBezTo>
                  <a:pt x="55" y="25"/>
                  <a:pt x="56" y="26"/>
                  <a:pt x="58" y="30"/>
                </a:cubicBezTo>
                <a:cubicBezTo>
                  <a:pt x="59" y="33"/>
                  <a:pt x="62" y="37"/>
                  <a:pt x="65" y="43"/>
                </a:cubicBezTo>
                <a:cubicBezTo>
                  <a:pt x="70" y="55"/>
                  <a:pt x="78" y="72"/>
                  <a:pt x="86" y="93"/>
                </a:cubicBezTo>
                <a:cubicBezTo>
                  <a:pt x="101" y="135"/>
                  <a:pt x="113" y="194"/>
                  <a:pt x="111" y="254"/>
                </a:cubicBezTo>
                <a:cubicBezTo>
                  <a:pt x="111" y="269"/>
                  <a:pt x="109" y="284"/>
                  <a:pt x="108" y="299"/>
                </a:cubicBezTo>
                <a:cubicBezTo>
                  <a:pt x="106" y="313"/>
                  <a:pt x="103" y="327"/>
                  <a:pt x="100" y="341"/>
                </a:cubicBezTo>
                <a:cubicBezTo>
                  <a:pt x="99" y="344"/>
                  <a:pt x="98" y="348"/>
                  <a:pt x="98" y="351"/>
                </a:cubicBezTo>
                <a:cubicBezTo>
                  <a:pt x="97" y="354"/>
                  <a:pt x="96" y="358"/>
                  <a:pt x="95" y="361"/>
                </a:cubicBezTo>
                <a:cubicBezTo>
                  <a:pt x="93" y="368"/>
                  <a:pt x="91" y="374"/>
                  <a:pt x="89" y="380"/>
                </a:cubicBezTo>
                <a:cubicBezTo>
                  <a:pt x="87" y="386"/>
                  <a:pt x="85" y="392"/>
                  <a:pt x="83" y="397"/>
                </a:cubicBezTo>
                <a:cubicBezTo>
                  <a:pt x="82" y="399"/>
                  <a:pt x="82" y="400"/>
                  <a:pt x="81" y="401"/>
                </a:cubicBezTo>
                <a:cubicBezTo>
                  <a:pt x="81" y="402"/>
                  <a:pt x="81" y="403"/>
                  <a:pt x="80" y="405"/>
                </a:cubicBezTo>
                <a:cubicBezTo>
                  <a:pt x="77" y="413"/>
                  <a:pt x="74" y="420"/>
                  <a:pt x="72" y="424"/>
                </a:cubicBezTo>
                <a:cubicBezTo>
                  <a:pt x="69" y="429"/>
                  <a:pt x="68" y="432"/>
                  <a:pt x="68" y="432"/>
                </a:cubicBezTo>
                <a:cubicBezTo>
                  <a:pt x="68" y="432"/>
                  <a:pt x="64" y="424"/>
                  <a:pt x="59" y="416"/>
                </a:cubicBezTo>
                <a:cubicBezTo>
                  <a:pt x="56" y="413"/>
                  <a:pt x="54" y="409"/>
                  <a:pt x="52" y="406"/>
                </a:cubicBezTo>
                <a:cubicBezTo>
                  <a:pt x="50" y="403"/>
                  <a:pt x="49" y="401"/>
                  <a:pt x="49" y="40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245321" y="2545371"/>
            <a:ext cx="358177" cy="1263825"/>
          </a:xfrm>
          <a:custGeom>
            <a:avLst/>
            <a:gdLst>
              <a:gd name="T0" fmla="*/ 152 w 163"/>
              <a:gd name="T1" fmla="*/ 128 h 574"/>
              <a:gd name="T2" fmla="*/ 0 w 163"/>
              <a:gd name="T3" fmla="*/ 1 h 574"/>
              <a:gd name="T4" fmla="*/ 0 w 163"/>
              <a:gd name="T5" fmla="*/ 0 h 574"/>
              <a:gd name="T6" fmla="*/ 0 w 163"/>
              <a:gd name="T7" fmla="*/ 0 h 574"/>
              <a:gd name="T8" fmla="*/ 0 w 163"/>
              <a:gd name="T9" fmla="*/ 0 h 574"/>
              <a:gd name="T10" fmla="*/ 0 w 163"/>
              <a:gd name="T11" fmla="*/ 1 h 574"/>
              <a:gd name="T12" fmla="*/ 49 w 163"/>
              <a:gd name="T13" fmla="*/ 171 h 574"/>
              <a:gd name="T14" fmla="*/ 59 w 163"/>
              <a:gd name="T15" fmla="*/ 156 h 574"/>
              <a:gd name="T16" fmla="*/ 68 w 163"/>
              <a:gd name="T17" fmla="*/ 141 h 574"/>
              <a:gd name="T18" fmla="*/ 72 w 163"/>
              <a:gd name="T19" fmla="*/ 148 h 574"/>
              <a:gd name="T20" fmla="*/ 80 w 163"/>
              <a:gd name="T21" fmla="*/ 168 h 574"/>
              <a:gd name="T22" fmla="*/ 82 w 163"/>
              <a:gd name="T23" fmla="*/ 171 h 574"/>
              <a:gd name="T24" fmla="*/ 83 w 163"/>
              <a:gd name="T25" fmla="*/ 175 h 574"/>
              <a:gd name="T26" fmla="*/ 89 w 163"/>
              <a:gd name="T27" fmla="*/ 193 h 574"/>
              <a:gd name="T28" fmla="*/ 95 w 163"/>
              <a:gd name="T29" fmla="*/ 212 h 574"/>
              <a:gd name="T30" fmla="*/ 98 w 163"/>
              <a:gd name="T31" fmla="*/ 221 h 574"/>
              <a:gd name="T32" fmla="*/ 100 w 163"/>
              <a:gd name="T33" fmla="*/ 232 h 574"/>
              <a:gd name="T34" fmla="*/ 108 w 163"/>
              <a:gd name="T35" fmla="*/ 274 h 574"/>
              <a:gd name="T36" fmla="*/ 111 w 163"/>
              <a:gd name="T37" fmla="*/ 319 h 574"/>
              <a:gd name="T38" fmla="*/ 86 w 163"/>
              <a:gd name="T39" fmla="*/ 481 h 574"/>
              <a:gd name="T40" fmla="*/ 64 w 163"/>
              <a:gd name="T41" fmla="*/ 530 h 574"/>
              <a:gd name="T42" fmla="*/ 57 w 163"/>
              <a:gd name="T43" fmla="*/ 544 h 574"/>
              <a:gd name="T44" fmla="*/ 55 w 163"/>
              <a:gd name="T45" fmla="*/ 549 h 574"/>
              <a:gd name="T46" fmla="*/ 99 w 163"/>
              <a:gd name="T47" fmla="*/ 574 h 574"/>
              <a:gd name="T48" fmla="*/ 102 w 163"/>
              <a:gd name="T49" fmla="*/ 568 h 574"/>
              <a:gd name="T50" fmla="*/ 110 w 163"/>
              <a:gd name="T51" fmla="*/ 553 h 574"/>
              <a:gd name="T52" fmla="*/ 134 w 163"/>
              <a:gd name="T53" fmla="*/ 498 h 574"/>
              <a:gd name="T54" fmla="*/ 155 w 163"/>
              <a:gd name="T55" fmla="*/ 415 h 574"/>
              <a:gd name="T56" fmla="*/ 161 w 163"/>
              <a:gd name="T57" fmla="*/ 367 h 574"/>
              <a:gd name="T58" fmla="*/ 162 w 163"/>
              <a:gd name="T59" fmla="*/ 317 h 574"/>
              <a:gd name="T60" fmla="*/ 158 w 163"/>
              <a:gd name="T61" fmla="*/ 268 h 574"/>
              <a:gd name="T62" fmla="*/ 150 w 163"/>
              <a:gd name="T63" fmla="*/ 220 h 574"/>
              <a:gd name="T64" fmla="*/ 147 w 163"/>
              <a:gd name="T65" fmla="*/ 209 h 574"/>
              <a:gd name="T66" fmla="*/ 144 w 163"/>
              <a:gd name="T67" fmla="*/ 198 h 574"/>
              <a:gd name="T68" fmla="*/ 138 w 163"/>
              <a:gd name="T69" fmla="*/ 177 h 574"/>
              <a:gd name="T70" fmla="*/ 131 w 163"/>
              <a:gd name="T71" fmla="*/ 157 h 574"/>
              <a:gd name="T72" fmla="*/ 129 w 163"/>
              <a:gd name="T73" fmla="*/ 153 h 574"/>
              <a:gd name="T74" fmla="*/ 128 w 163"/>
              <a:gd name="T75" fmla="*/ 149 h 574"/>
              <a:gd name="T76" fmla="*/ 118 w 163"/>
              <a:gd name="T77" fmla="*/ 127 h 574"/>
              <a:gd name="T78" fmla="*/ 114 w 163"/>
              <a:gd name="T79" fmla="*/ 119 h 574"/>
              <a:gd name="T80" fmla="*/ 133 w 163"/>
              <a:gd name="T81" fmla="*/ 123 h 574"/>
              <a:gd name="T82" fmla="*/ 152 w 163"/>
              <a:gd name="T83" fmla="*/ 128 h 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63" h="574">
                <a:moveTo>
                  <a:pt x="152" y="128"/>
                </a:moveTo>
                <a:cubicBezTo>
                  <a:pt x="109" y="73"/>
                  <a:pt x="56" y="30"/>
                  <a:pt x="0" y="1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29" y="56"/>
                  <a:pt x="46" y="115"/>
                  <a:pt x="49" y="171"/>
                </a:cubicBezTo>
                <a:cubicBezTo>
                  <a:pt x="49" y="171"/>
                  <a:pt x="54" y="164"/>
                  <a:pt x="59" y="156"/>
                </a:cubicBezTo>
                <a:cubicBezTo>
                  <a:pt x="64" y="149"/>
                  <a:pt x="68" y="141"/>
                  <a:pt x="68" y="141"/>
                </a:cubicBezTo>
                <a:cubicBezTo>
                  <a:pt x="68" y="141"/>
                  <a:pt x="70" y="143"/>
                  <a:pt x="72" y="148"/>
                </a:cubicBezTo>
                <a:cubicBezTo>
                  <a:pt x="74" y="153"/>
                  <a:pt x="77" y="160"/>
                  <a:pt x="80" y="168"/>
                </a:cubicBezTo>
                <a:cubicBezTo>
                  <a:pt x="81" y="169"/>
                  <a:pt x="81" y="170"/>
                  <a:pt x="82" y="171"/>
                </a:cubicBezTo>
                <a:cubicBezTo>
                  <a:pt x="82" y="172"/>
                  <a:pt x="83" y="174"/>
                  <a:pt x="83" y="175"/>
                </a:cubicBezTo>
                <a:cubicBezTo>
                  <a:pt x="85" y="181"/>
                  <a:pt x="87" y="186"/>
                  <a:pt x="89" y="193"/>
                </a:cubicBezTo>
                <a:cubicBezTo>
                  <a:pt x="91" y="199"/>
                  <a:pt x="93" y="205"/>
                  <a:pt x="95" y="212"/>
                </a:cubicBezTo>
                <a:cubicBezTo>
                  <a:pt x="96" y="215"/>
                  <a:pt x="97" y="218"/>
                  <a:pt x="98" y="221"/>
                </a:cubicBezTo>
                <a:cubicBezTo>
                  <a:pt x="99" y="225"/>
                  <a:pt x="99" y="228"/>
                  <a:pt x="100" y="232"/>
                </a:cubicBezTo>
                <a:cubicBezTo>
                  <a:pt x="103" y="245"/>
                  <a:pt x="106" y="260"/>
                  <a:pt x="108" y="274"/>
                </a:cubicBezTo>
                <a:cubicBezTo>
                  <a:pt x="110" y="289"/>
                  <a:pt x="111" y="304"/>
                  <a:pt x="111" y="319"/>
                </a:cubicBezTo>
                <a:cubicBezTo>
                  <a:pt x="114" y="379"/>
                  <a:pt x="101" y="438"/>
                  <a:pt x="86" y="481"/>
                </a:cubicBezTo>
                <a:cubicBezTo>
                  <a:pt x="78" y="502"/>
                  <a:pt x="70" y="519"/>
                  <a:pt x="64" y="530"/>
                </a:cubicBezTo>
                <a:cubicBezTo>
                  <a:pt x="62" y="536"/>
                  <a:pt x="59" y="541"/>
                  <a:pt x="57" y="544"/>
                </a:cubicBezTo>
                <a:cubicBezTo>
                  <a:pt x="56" y="547"/>
                  <a:pt x="55" y="549"/>
                  <a:pt x="55" y="549"/>
                </a:cubicBezTo>
                <a:cubicBezTo>
                  <a:pt x="99" y="574"/>
                  <a:pt x="99" y="574"/>
                  <a:pt x="99" y="574"/>
                </a:cubicBezTo>
                <a:cubicBezTo>
                  <a:pt x="99" y="574"/>
                  <a:pt x="100" y="572"/>
                  <a:pt x="102" y="568"/>
                </a:cubicBezTo>
                <a:cubicBezTo>
                  <a:pt x="104" y="565"/>
                  <a:pt x="107" y="560"/>
                  <a:pt x="110" y="553"/>
                </a:cubicBezTo>
                <a:cubicBezTo>
                  <a:pt x="116" y="540"/>
                  <a:pt x="125" y="521"/>
                  <a:pt x="134" y="498"/>
                </a:cubicBezTo>
                <a:cubicBezTo>
                  <a:pt x="142" y="474"/>
                  <a:pt x="150" y="446"/>
                  <a:pt x="155" y="415"/>
                </a:cubicBezTo>
                <a:cubicBezTo>
                  <a:pt x="158" y="400"/>
                  <a:pt x="160" y="384"/>
                  <a:pt x="161" y="367"/>
                </a:cubicBezTo>
                <a:cubicBezTo>
                  <a:pt x="162" y="351"/>
                  <a:pt x="163" y="334"/>
                  <a:pt x="162" y="317"/>
                </a:cubicBezTo>
                <a:cubicBezTo>
                  <a:pt x="162" y="301"/>
                  <a:pt x="160" y="284"/>
                  <a:pt x="158" y="268"/>
                </a:cubicBezTo>
                <a:cubicBezTo>
                  <a:pt x="156" y="251"/>
                  <a:pt x="153" y="236"/>
                  <a:pt x="150" y="220"/>
                </a:cubicBezTo>
                <a:cubicBezTo>
                  <a:pt x="149" y="216"/>
                  <a:pt x="148" y="213"/>
                  <a:pt x="147" y="209"/>
                </a:cubicBezTo>
                <a:cubicBezTo>
                  <a:pt x="146" y="205"/>
                  <a:pt x="145" y="202"/>
                  <a:pt x="144" y="198"/>
                </a:cubicBezTo>
                <a:cubicBezTo>
                  <a:pt x="142" y="191"/>
                  <a:pt x="140" y="184"/>
                  <a:pt x="138" y="177"/>
                </a:cubicBezTo>
                <a:cubicBezTo>
                  <a:pt x="136" y="170"/>
                  <a:pt x="133" y="163"/>
                  <a:pt x="131" y="157"/>
                </a:cubicBezTo>
                <a:cubicBezTo>
                  <a:pt x="130" y="156"/>
                  <a:pt x="130" y="154"/>
                  <a:pt x="129" y="153"/>
                </a:cubicBezTo>
                <a:cubicBezTo>
                  <a:pt x="129" y="152"/>
                  <a:pt x="128" y="150"/>
                  <a:pt x="128" y="149"/>
                </a:cubicBezTo>
                <a:cubicBezTo>
                  <a:pt x="124" y="140"/>
                  <a:pt x="121" y="132"/>
                  <a:pt x="118" y="127"/>
                </a:cubicBezTo>
                <a:cubicBezTo>
                  <a:pt x="116" y="122"/>
                  <a:pt x="114" y="119"/>
                  <a:pt x="114" y="119"/>
                </a:cubicBezTo>
                <a:cubicBezTo>
                  <a:pt x="114" y="119"/>
                  <a:pt x="124" y="121"/>
                  <a:pt x="133" y="123"/>
                </a:cubicBezTo>
                <a:cubicBezTo>
                  <a:pt x="143" y="125"/>
                  <a:pt x="152" y="128"/>
                  <a:pt x="152" y="1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" name="Freeform 13"/>
          <p:cNvSpPr>
            <a:spLocks noEditPoints="1"/>
          </p:cNvSpPr>
          <p:nvPr/>
        </p:nvSpPr>
        <p:spPr bwMode="auto">
          <a:xfrm rot="20862303">
            <a:off x="3150790" y="4086802"/>
            <a:ext cx="1712939" cy="1714174"/>
          </a:xfrm>
          <a:custGeom>
            <a:avLst/>
            <a:gdLst>
              <a:gd name="T0" fmla="*/ 1055 w 1169"/>
              <a:gd name="T1" fmla="*/ 596 h 1170"/>
              <a:gd name="T2" fmla="*/ 1169 w 1169"/>
              <a:gd name="T3" fmla="*/ 551 h 1170"/>
              <a:gd name="T4" fmla="*/ 1156 w 1169"/>
              <a:gd name="T5" fmla="*/ 455 h 1170"/>
              <a:gd name="T6" fmla="*/ 1153 w 1169"/>
              <a:gd name="T7" fmla="*/ 446 h 1170"/>
              <a:gd name="T8" fmla="*/ 1031 w 1169"/>
              <a:gd name="T9" fmla="*/ 436 h 1170"/>
              <a:gd name="T10" fmla="*/ 998 w 1169"/>
              <a:gd name="T11" fmla="*/ 359 h 1170"/>
              <a:gd name="T12" fmla="*/ 1074 w 1169"/>
              <a:gd name="T13" fmla="*/ 263 h 1170"/>
              <a:gd name="T14" fmla="*/ 1008 w 1169"/>
              <a:gd name="T15" fmla="*/ 180 h 1170"/>
              <a:gd name="T16" fmla="*/ 897 w 1169"/>
              <a:gd name="T17" fmla="*/ 233 h 1170"/>
              <a:gd name="T18" fmla="*/ 829 w 1169"/>
              <a:gd name="T19" fmla="*/ 183 h 1170"/>
              <a:gd name="T20" fmla="*/ 847 w 1169"/>
              <a:gd name="T21" fmla="*/ 62 h 1170"/>
              <a:gd name="T22" fmla="*/ 749 w 1169"/>
              <a:gd name="T23" fmla="*/ 23 h 1170"/>
              <a:gd name="T24" fmla="*/ 679 w 1169"/>
              <a:gd name="T25" fmla="*/ 124 h 1170"/>
              <a:gd name="T26" fmla="*/ 596 w 1169"/>
              <a:gd name="T27" fmla="*/ 114 h 1170"/>
              <a:gd name="T28" fmla="*/ 550 w 1169"/>
              <a:gd name="T29" fmla="*/ 0 h 1170"/>
              <a:gd name="T30" fmla="*/ 454 w 1169"/>
              <a:gd name="T31" fmla="*/ 14 h 1170"/>
              <a:gd name="T32" fmla="*/ 446 w 1169"/>
              <a:gd name="T33" fmla="*/ 16 h 1170"/>
              <a:gd name="T34" fmla="*/ 436 w 1169"/>
              <a:gd name="T35" fmla="*/ 139 h 1170"/>
              <a:gd name="T36" fmla="*/ 359 w 1169"/>
              <a:gd name="T37" fmla="*/ 172 h 1170"/>
              <a:gd name="T38" fmla="*/ 262 w 1169"/>
              <a:gd name="T39" fmla="*/ 96 h 1170"/>
              <a:gd name="T40" fmla="*/ 180 w 1169"/>
              <a:gd name="T41" fmla="*/ 162 h 1170"/>
              <a:gd name="T42" fmla="*/ 232 w 1169"/>
              <a:gd name="T43" fmla="*/ 273 h 1170"/>
              <a:gd name="T44" fmla="*/ 183 w 1169"/>
              <a:gd name="T45" fmla="*/ 340 h 1170"/>
              <a:gd name="T46" fmla="*/ 61 w 1169"/>
              <a:gd name="T47" fmla="*/ 323 h 1170"/>
              <a:gd name="T48" fmla="*/ 22 w 1169"/>
              <a:gd name="T49" fmla="*/ 421 h 1170"/>
              <a:gd name="T50" fmla="*/ 123 w 1169"/>
              <a:gd name="T51" fmla="*/ 491 h 1170"/>
              <a:gd name="T52" fmla="*/ 114 w 1169"/>
              <a:gd name="T53" fmla="*/ 574 h 1170"/>
              <a:gd name="T54" fmla="*/ 0 w 1169"/>
              <a:gd name="T55" fmla="*/ 619 h 1170"/>
              <a:gd name="T56" fmla="*/ 14 w 1169"/>
              <a:gd name="T57" fmla="*/ 716 h 1170"/>
              <a:gd name="T58" fmla="*/ 16 w 1169"/>
              <a:gd name="T59" fmla="*/ 724 h 1170"/>
              <a:gd name="T60" fmla="*/ 138 w 1169"/>
              <a:gd name="T61" fmla="*/ 734 h 1170"/>
              <a:gd name="T62" fmla="*/ 171 w 1169"/>
              <a:gd name="T63" fmla="*/ 811 h 1170"/>
              <a:gd name="T64" fmla="*/ 95 w 1169"/>
              <a:gd name="T65" fmla="*/ 907 h 1170"/>
              <a:gd name="T66" fmla="*/ 161 w 1169"/>
              <a:gd name="T67" fmla="*/ 990 h 1170"/>
              <a:gd name="T68" fmla="*/ 272 w 1169"/>
              <a:gd name="T69" fmla="*/ 937 h 1170"/>
              <a:gd name="T70" fmla="*/ 340 w 1169"/>
              <a:gd name="T71" fmla="*/ 987 h 1170"/>
              <a:gd name="T72" fmla="*/ 322 w 1169"/>
              <a:gd name="T73" fmla="*/ 1109 h 1170"/>
              <a:gd name="T74" fmla="*/ 420 w 1169"/>
              <a:gd name="T75" fmla="*/ 1147 h 1170"/>
              <a:gd name="T76" fmla="*/ 490 w 1169"/>
              <a:gd name="T77" fmla="*/ 1046 h 1170"/>
              <a:gd name="T78" fmla="*/ 574 w 1169"/>
              <a:gd name="T79" fmla="*/ 1056 h 1170"/>
              <a:gd name="T80" fmla="*/ 619 w 1169"/>
              <a:gd name="T81" fmla="*/ 1170 h 1170"/>
              <a:gd name="T82" fmla="*/ 715 w 1169"/>
              <a:gd name="T83" fmla="*/ 1156 h 1170"/>
              <a:gd name="T84" fmla="*/ 723 w 1169"/>
              <a:gd name="T85" fmla="*/ 1154 h 1170"/>
              <a:gd name="T86" fmla="*/ 733 w 1169"/>
              <a:gd name="T87" fmla="*/ 1032 h 1170"/>
              <a:gd name="T88" fmla="*/ 810 w 1169"/>
              <a:gd name="T89" fmla="*/ 998 h 1170"/>
              <a:gd name="T90" fmla="*/ 907 w 1169"/>
              <a:gd name="T91" fmla="*/ 1074 h 1170"/>
              <a:gd name="T92" fmla="*/ 989 w 1169"/>
              <a:gd name="T93" fmla="*/ 1008 h 1170"/>
              <a:gd name="T94" fmla="*/ 937 w 1169"/>
              <a:gd name="T95" fmla="*/ 897 h 1170"/>
              <a:gd name="T96" fmla="*/ 987 w 1169"/>
              <a:gd name="T97" fmla="*/ 830 h 1170"/>
              <a:gd name="T98" fmla="*/ 1108 w 1169"/>
              <a:gd name="T99" fmla="*/ 848 h 1170"/>
              <a:gd name="T100" fmla="*/ 1147 w 1169"/>
              <a:gd name="T101" fmla="*/ 749 h 1170"/>
              <a:gd name="T102" fmla="*/ 1046 w 1169"/>
              <a:gd name="T103" fmla="*/ 679 h 1170"/>
              <a:gd name="T104" fmla="*/ 1055 w 1169"/>
              <a:gd name="T105" fmla="*/ 596 h 1170"/>
              <a:gd name="T106" fmla="*/ 657 w 1169"/>
              <a:gd name="T107" fmla="*/ 901 h 1170"/>
              <a:gd name="T108" fmla="*/ 584 w 1169"/>
              <a:gd name="T109" fmla="*/ 909 h 1170"/>
              <a:gd name="T110" fmla="*/ 384 w 1169"/>
              <a:gd name="T111" fmla="*/ 839 h 1170"/>
              <a:gd name="T112" fmla="*/ 269 w 1169"/>
              <a:gd name="T113" fmla="*/ 657 h 1170"/>
              <a:gd name="T114" fmla="*/ 310 w 1169"/>
              <a:gd name="T115" fmla="*/ 413 h 1170"/>
              <a:gd name="T116" fmla="*/ 512 w 1169"/>
              <a:gd name="T117" fmla="*/ 270 h 1170"/>
              <a:gd name="T118" fmla="*/ 585 w 1169"/>
              <a:gd name="T119" fmla="*/ 261 h 1170"/>
              <a:gd name="T120" fmla="*/ 785 w 1169"/>
              <a:gd name="T121" fmla="*/ 331 h 1170"/>
              <a:gd name="T122" fmla="*/ 900 w 1169"/>
              <a:gd name="T123" fmla="*/ 513 h 1170"/>
              <a:gd name="T124" fmla="*/ 657 w 1169"/>
              <a:gd name="T125" fmla="*/ 901 h 1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69" h="1170">
                <a:moveTo>
                  <a:pt x="1055" y="596"/>
                </a:moveTo>
                <a:cubicBezTo>
                  <a:pt x="1101" y="580"/>
                  <a:pt x="1140" y="564"/>
                  <a:pt x="1169" y="551"/>
                </a:cubicBezTo>
                <a:cubicBezTo>
                  <a:pt x="1167" y="519"/>
                  <a:pt x="1163" y="487"/>
                  <a:pt x="1156" y="455"/>
                </a:cubicBezTo>
                <a:cubicBezTo>
                  <a:pt x="1155" y="452"/>
                  <a:pt x="1154" y="449"/>
                  <a:pt x="1153" y="446"/>
                </a:cubicBezTo>
                <a:cubicBezTo>
                  <a:pt x="1121" y="442"/>
                  <a:pt x="1080" y="438"/>
                  <a:pt x="1031" y="436"/>
                </a:cubicBezTo>
                <a:cubicBezTo>
                  <a:pt x="1022" y="409"/>
                  <a:pt x="1011" y="384"/>
                  <a:pt x="998" y="359"/>
                </a:cubicBezTo>
                <a:cubicBezTo>
                  <a:pt x="1030" y="322"/>
                  <a:pt x="1055" y="290"/>
                  <a:pt x="1074" y="263"/>
                </a:cubicBezTo>
                <a:cubicBezTo>
                  <a:pt x="1054" y="233"/>
                  <a:pt x="1032" y="206"/>
                  <a:pt x="1008" y="180"/>
                </a:cubicBezTo>
                <a:cubicBezTo>
                  <a:pt x="977" y="193"/>
                  <a:pt x="940" y="210"/>
                  <a:pt x="897" y="233"/>
                </a:cubicBezTo>
                <a:cubicBezTo>
                  <a:pt x="876" y="214"/>
                  <a:pt x="853" y="198"/>
                  <a:pt x="829" y="183"/>
                </a:cubicBezTo>
                <a:cubicBezTo>
                  <a:pt x="838" y="135"/>
                  <a:pt x="844" y="94"/>
                  <a:pt x="847" y="62"/>
                </a:cubicBezTo>
                <a:cubicBezTo>
                  <a:pt x="816" y="46"/>
                  <a:pt x="783" y="33"/>
                  <a:pt x="749" y="23"/>
                </a:cubicBezTo>
                <a:cubicBezTo>
                  <a:pt x="729" y="49"/>
                  <a:pt x="705" y="82"/>
                  <a:pt x="679" y="124"/>
                </a:cubicBezTo>
                <a:cubicBezTo>
                  <a:pt x="652" y="118"/>
                  <a:pt x="624" y="115"/>
                  <a:pt x="596" y="114"/>
                </a:cubicBezTo>
                <a:cubicBezTo>
                  <a:pt x="579" y="68"/>
                  <a:pt x="564" y="30"/>
                  <a:pt x="550" y="0"/>
                </a:cubicBezTo>
                <a:cubicBezTo>
                  <a:pt x="518" y="2"/>
                  <a:pt x="486" y="7"/>
                  <a:pt x="454" y="14"/>
                </a:cubicBezTo>
                <a:cubicBezTo>
                  <a:pt x="451" y="15"/>
                  <a:pt x="449" y="15"/>
                  <a:pt x="446" y="16"/>
                </a:cubicBezTo>
                <a:cubicBezTo>
                  <a:pt x="441" y="49"/>
                  <a:pt x="438" y="89"/>
                  <a:pt x="436" y="139"/>
                </a:cubicBezTo>
                <a:cubicBezTo>
                  <a:pt x="409" y="147"/>
                  <a:pt x="383" y="159"/>
                  <a:pt x="359" y="172"/>
                </a:cubicBezTo>
                <a:cubicBezTo>
                  <a:pt x="321" y="140"/>
                  <a:pt x="289" y="115"/>
                  <a:pt x="262" y="96"/>
                </a:cubicBezTo>
                <a:cubicBezTo>
                  <a:pt x="233" y="115"/>
                  <a:pt x="205" y="137"/>
                  <a:pt x="180" y="162"/>
                </a:cubicBezTo>
                <a:cubicBezTo>
                  <a:pt x="192" y="192"/>
                  <a:pt x="210" y="229"/>
                  <a:pt x="232" y="273"/>
                </a:cubicBezTo>
                <a:cubicBezTo>
                  <a:pt x="214" y="294"/>
                  <a:pt x="197" y="316"/>
                  <a:pt x="183" y="340"/>
                </a:cubicBezTo>
                <a:cubicBezTo>
                  <a:pt x="134" y="331"/>
                  <a:pt x="94" y="325"/>
                  <a:pt x="61" y="323"/>
                </a:cubicBezTo>
                <a:cubicBezTo>
                  <a:pt x="45" y="354"/>
                  <a:pt x="32" y="387"/>
                  <a:pt x="22" y="421"/>
                </a:cubicBezTo>
                <a:cubicBezTo>
                  <a:pt x="48" y="441"/>
                  <a:pt x="82" y="464"/>
                  <a:pt x="123" y="491"/>
                </a:cubicBezTo>
                <a:cubicBezTo>
                  <a:pt x="118" y="518"/>
                  <a:pt x="115" y="546"/>
                  <a:pt x="114" y="574"/>
                </a:cubicBezTo>
                <a:cubicBezTo>
                  <a:pt x="68" y="590"/>
                  <a:pt x="30" y="606"/>
                  <a:pt x="0" y="619"/>
                </a:cubicBezTo>
                <a:cubicBezTo>
                  <a:pt x="2" y="651"/>
                  <a:pt x="6" y="683"/>
                  <a:pt x="14" y="716"/>
                </a:cubicBezTo>
                <a:cubicBezTo>
                  <a:pt x="14" y="718"/>
                  <a:pt x="15" y="721"/>
                  <a:pt x="16" y="724"/>
                </a:cubicBezTo>
                <a:cubicBezTo>
                  <a:pt x="48" y="729"/>
                  <a:pt x="89" y="732"/>
                  <a:pt x="138" y="734"/>
                </a:cubicBezTo>
                <a:cubicBezTo>
                  <a:pt x="147" y="761"/>
                  <a:pt x="158" y="787"/>
                  <a:pt x="171" y="811"/>
                </a:cubicBezTo>
                <a:cubicBezTo>
                  <a:pt x="140" y="848"/>
                  <a:pt x="114" y="880"/>
                  <a:pt x="95" y="907"/>
                </a:cubicBezTo>
                <a:cubicBezTo>
                  <a:pt x="115" y="937"/>
                  <a:pt x="137" y="965"/>
                  <a:pt x="161" y="990"/>
                </a:cubicBezTo>
                <a:cubicBezTo>
                  <a:pt x="192" y="977"/>
                  <a:pt x="229" y="960"/>
                  <a:pt x="272" y="937"/>
                </a:cubicBezTo>
                <a:cubicBezTo>
                  <a:pt x="293" y="956"/>
                  <a:pt x="316" y="972"/>
                  <a:pt x="340" y="987"/>
                </a:cubicBezTo>
                <a:cubicBezTo>
                  <a:pt x="331" y="1035"/>
                  <a:pt x="325" y="1076"/>
                  <a:pt x="322" y="1109"/>
                </a:cubicBezTo>
                <a:cubicBezTo>
                  <a:pt x="354" y="1124"/>
                  <a:pt x="386" y="1137"/>
                  <a:pt x="420" y="1147"/>
                </a:cubicBezTo>
                <a:cubicBezTo>
                  <a:pt x="441" y="1121"/>
                  <a:pt x="464" y="1088"/>
                  <a:pt x="490" y="1046"/>
                </a:cubicBezTo>
                <a:cubicBezTo>
                  <a:pt x="517" y="1052"/>
                  <a:pt x="545" y="1055"/>
                  <a:pt x="574" y="1056"/>
                </a:cubicBezTo>
                <a:cubicBezTo>
                  <a:pt x="590" y="1102"/>
                  <a:pt x="605" y="1140"/>
                  <a:pt x="619" y="1170"/>
                </a:cubicBezTo>
                <a:cubicBezTo>
                  <a:pt x="651" y="1168"/>
                  <a:pt x="683" y="1163"/>
                  <a:pt x="715" y="1156"/>
                </a:cubicBezTo>
                <a:cubicBezTo>
                  <a:pt x="718" y="1155"/>
                  <a:pt x="721" y="1155"/>
                  <a:pt x="723" y="1154"/>
                </a:cubicBezTo>
                <a:cubicBezTo>
                  <a:pt x="728" y="1121"/>
                  <a:pt x="731" y="1081"/>
                  <a:pt x="733" y="1032"/>
                </a:cubicBezTo>
                <a:cubicBezTo>
                  <a:pt x="760" y="1023"/>
                  <a:pt x="786" y="1011"/>
                  <a:pt x="810" y="998"/>
                </a:cubicBezTo>
                <a:cubicBezTo>
                  <a:pt x="848" y="1030"/>
                  <a:pt x="880" y="1055"/>
                  <a:pt x="907" y="1074"/>
                </a:cubicBezTo>
                <a:cubicBezTo>
                  <a:pt x="936" y="1055"/>
                  <a:pt x="964" y="1033"/>
                  <a:pt x="989" y="1008"/>
                </a:cubicBezTo>
                <a:cubicBezTo>
                  <a:pt x="977" y="978"/>
                  <a:pt x="960" y="941"/>
                  <a:pt x="937" y="897"/>
                </a:cubicBezTo>
                <a:cubicBezTo>
                  <a:pt x="955" y="876"/>
                  <a:pt x="972" y="854"/>
                  <a:pt x="987" y="830"/>
                </a:cubicBezTo>
                <a:cubicBezTo>
                  <a:pt x="1035" y="839"/>
                  <a:pt x="1075" y="845"/>
                  <a:pt x="1108" y="848"/>
                </a:cubicBezTo>
                <a:cubicBezTo>
                  <a:pt x="1124" y="816"/>
                  <a:pt x="1137" y="783"/>
                  <a:pt x="1147" y="749"/>
                </a:cubicBezTo>
                <a:cubicBezTo>
                  <a:pt x="1121" y="729"/>
                  <a:pt x="1087" y="706"/>
                  <a:pt x="1046" y="679"/>
                </a:cubicBezTo>
                <a:cubicBezTo>
                  <a:pt x="1051" y="652"/>
                  <a:pt x="1055" y="624"/>
                  <a:pt x="1055" y="596"/>
                </a:cubicBezTo>
                <a:close/>
                <a:moveTo>
                  <a:pt x="657" y="901"/>
                </a:moveTo>
                <a:cubicBezTo>
                  <a:pt x="633" y="906"/>
                  <a:pt x="609" y="909"/>
                  <a:pt x="584" y="909"/>
                </a:cubicBezTo>
                <a:cubicBezTo>
                  <a:pt x="512" y="909"/>
                  <a:pt x="441" y="884"/>
                  <a:pt x="384" y="839"/>
                </a:cubicBezTo>
                <a:cubicBezTo>
                  <a:pt x="326" y="794"/>
                  <a:pt x="285" y="729"/>
                  <a:pt x="269" y="657"/>
                </a:cubicBezTo>
                <a:cubicBezTo>
                  <a:pt x="250" y="573"/>
                  <a:pt x="264" y="486"/>
                  <a:pt x="310" y="413"/>
                </a:cubicBezTo>
                <a:cubicBezTo>
                  <a:pt x="356" y="340"/>
                  <a:pt x="428" y="289"/>
                  <a:pt x="512" y="270"/>
                </a:cubicBezTo>
                <a:cubicBezTo>
                  <a:pt x="536" y="264"/>
                  <a:pt x="561" y="261"/>
                  <a:pt x="585" y="261"/>
                </a:cubicBezTo>
                <a:cubicBezTo>
                  <a:pt x="657" y="261"/>
                  <a:pt x="728" y="286"/>
                  <a:pt x="785" y="331"/>
                </a:cubicBezTo>
                <a:cubicBezTo>
                  <a:pt x="843" y="376"/>
                  <a:pt x="884" y="441"/>
                  <a:pt x="900" y="513"/>
                </a:cubicBezTo>
                <a:cubicBezTo>
                  <a:pt x="940" y="687"/>
                  <a:pt x="831" y="861"/>
                  <a:pt x="657" y="90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8" name="TextBox 27"/>
          <p:cNvSpPr txBox="1"/>
          <p:nvPr/>
        </p:nvSpPr>
        <p:spPr>
          <a:xfrm>
            <a:off x="6964781" y="1759898"/>
            <a:ext cx="5394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002060"/>
                </a:solidFill>
                <a:latin typeface="+mj-lt"/>
              </a:rPr>
              <a:t>Çevre (aile-öğretmen-arkadaş)</a:t>
            </a:r>
            <a:endParaRPr lang="id-ID" sz="2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139526" y="2636381"/>
            <a:ext cx="46153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000" b="1" dirty="0"/>
              <a:t>Ailenizi sınav sonucu ile ilgili beklentileri ve tepkileri</a:t>
            </a:r>
            <a:endParaRPr lang="id-ID" sz="2000" b="1" dirty="0"/>
          </a:p>
        </p:txBody>
      </p:sp>
      <p:sp>
        <p:nvSpPr>
          <p:cNvPr id="33" name="Rectangle 32"/>
          <p:cNvSpPr/>
          <p:nvPr/>
        </p:nvSpPr>
        <p:spPr>
          <a:xfrm>
            <a:off x="7175622" y="4074377"/>
            <a:ext cx="45792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000" b="1" dirty="0"/>
              <a:t>Arkadaşlarınız tarafından alay edilmesi,</a:t>
            </a:r>
            <a:endParaRPr lang="id-ID" sz="2000" b="1" dirty="0"/>
          </a:p>
        </p:txBody>
      </p:sp>
      <p:sp>
        <p:nvSpPr>
          <p:cNvPr id="35" name="Rectangle 34"/>
          <p:cNvSpPr/>
          <p:nvPr/>
        </p:nvSpPr>
        <p:spPr>
          <a:xfrm>
            <a:off x="7187652" y="5211583"/>
            <a:ext cx="456719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000" b="1" dirty="0"/>
              <a:t>Öğretmenlerinizin beklentisi,</a:t>
            </a:r>
            <a:endParaRPr lang="id-ID" sz="2000" b="1" dirty="0"/>
          </a:p>
        </p:txBody>
      </p:sp>
      <p:sp>
        <p:nvSpPr>
          <p:cNvPr id="61" name="Title 1"/>
          <p:cNvSpPr>
            <a:spLocks noGrp="1"/>
          </p:cNvSpPr>
          <p:nvPr>
            <p:ph type="title"/>
          </p:nvPr>
        </p:nvSpPr>
        <p:spPr>
          <a:xfrm>
            <a:off x="0" y="-34490"/>
            <a:ext cx="12192000" cy="126820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Sınav Kaygısının Nedenleri</a:t>
            </a:r>
            <a:endParaRPr lang="id-ID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32" name="Group 14"/>
          <p:cNvGrpSpPr/>
          <p:nvPr/>
        </p:nvGrpSpPr>
        <p:grpSpPr>
          <a:xfrm>
            <a:off x="6523730" y="4943889"/>
            <a:ext cx="661737" cy="794084"/>
            <a:chOff x="7466013" y="98425"/>
            <a:chExt cx="4484688" cy="6600826"/>
          </a:xfrm>
        </p:grpSpPr>
        <p:sp>
          <p:nvSpPr>
            <p:cNvPr id="34" name="Freeform 36"/>
            <p:cNvSpPr>
              <a:spLocks/>
            </p:cNvSpPr>
            <p:nvPr/>
          </p:nvSpPr>
          <p:spPr bwMode="auto">
            <a:xfrm>
              <a:off x="10387013" y="3206750"/>
              <a:ext cx="1563688" cy="3409950"/>
            </a:xfrm>
            <a:custGeom>
              <a:avLst/>
              <a:gdLst>
                <a:gd name="T0" fmla="*/ 0 w 416"/>
                <a:gd name="T1" fmla="*/ 99 h 908"/>
                <a:gd name="T2" fmla="*/ 315 w 416"/>
                <a:gd name="T3" fmla="*/ 99 h 908"/>
                <a:gd name="T4" fmla="*/ 409 w 416"/>
                <a:gd name="T5" fmla="*/ 768 h 908"/>
                <a:gd name="T6" fmla="*/ 323 w 416"/>
                <a:gd name="T7" fmla="*/ 863 h 908"/>
                <a:gd name="T8" fmla="*/ 75 w 416"/>
                <a:gd name="T9" fmla="*/ 908 h 908"/>
                <a:gd name="T10" fmla="*/ 0 w 416"/>
                <a:gd name="T11" fmla="*/ 99 h 908"/>
                <a:gd name="T12" fmla="*/ 0 w 416"/>
                <a:gd name="T13" fmla="*/ 99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6" h="908">
                  <a:moveTo>
                    <a:pt x="0" y="99"/>
                  </a:moveTo>
                  <a:cubicBezTo>
                    <a:pt x="122" y="70"/>
                    <a:pt x="293" y="0"/>
                    <a:pt x="315" y="99"/>
                  </a:cubicBezTo>
                  <a:cubicBezTo>
                    <a:pt x="342" y="217"/>
                    <a:pt x="375" y="497"/>
                    <a:pt x="409" y="768"/>
                  </a:cubicBezTo>
                  <a:cubicBezTo>
                    <a:pt x="416" y="827"/>
                    <a:pt x="341" y="857"/>
                    <a:pt x="323" y="863"/>
                  </a:cubicBezTo>
                  <a:cubicBezTo>
                    <a:pt x="239" y="888"/>
                    <a:pt x="167" y="896"/>
                    <a:pt x="75" y="908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7466013" y="3116263"/>
              <a:ext cx="1522413" cy="3500438"/>
            </a:xfrm>
            <a:custGeom>
              <a:avLst/>
              <a:gdLst>
                <a:gd name="T0" fmla="*/ 405 w 405"/>
                <a:gd name="T1" fmla="*/ 123 h 932"/>
                <a:gd name="T2" fmla="*/ 100 w 405"/>
                <a:gd name="T3" fmla="*/ 121 h 932"/>
                <a:gd name="T4" fmla="*/ 8 w 405"/>
                <a:gd name="T5" fmla="*/ 788 h 932"/>
                <a:gd name="T6" fmla="*/ 92 w 405"/>
                <a:gd name="T7" fmla="*/ 889 h 932"/>
                <a:gd name="T8" fmla="*/ 330 w 405"/>
                <a:gd name="T9" fmla="*/ 932 h 932"/>
                <a:gd name="T10" fmla="*/ 405 w 405"/>
                <a:gd name="T11" fmla="*/ 123 h 932"/>
                <a:gd name="T12" fmla="*/ 405 w 405"/>
                <a:gd name="T13" fmla="*/ 123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5" h="932">
                  <a:moveTo>
                    <a:pt x="405" y="123"/>
                  </a:moveTo>
                  <a:cubicBezTo>
                    <a:pt x="250" y="86"/>
                    <a:pt x="127" y="0"/>
                    <a:pt x="100" y="121"/>
                  </a:cubicBezTo>
                  <a:cubicBezTo>
                    <a:pt x="72" y="249"/>
                    <a:pt x="41" y="528"/>
                    <a:pt x="8" y="788"/>
                  </a:cubicBezTo>
                  <a:cubicBezTo>
                    <a:pt x="0" y="855"/>
                    <a:pt x="69" y="883"/>
                    <a:pt x="92" y="889"/>
                  </a:cubicBezTo>
                  <a:cubicBezTo>
                    <a:pt x="172" y="910"/>
                    <a:pt x="241" y="920"/>
                    <a:pt x="330" y="932"/>
                  </a:cubicBezTo>
                  <a:cubicBezTo>
                    <a:pt x="405" y="123"/>
                    <a:pt x="405" y="123"/>
                    <a:pt x="405" y="123"/>
                  </a:cubicBezTo>
                  <a:cubicBezTo>
                    <a:pt x="405" y="123"/>
                    <a:pt x="405" y="123"/>
                    <a:pt x="405" y="123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7842251" y="2827338"/>
              <a:ext cx="3717925" cy="3871913"/>
            </a:xfrm>
            <a:custGeom>
              <a:avLst/>
              <a:gdLst>
                <a:gd name="T0" fmla="*/ 108 w 989"/>
                <a:gd name="T1" fmla="*/ 991 h 1031"/>
                <a:gd name="T2" fmla="*/ 0 w 989"/>
                <a:gd name="T3" fmla="*/ 194 h 1031"/>
                <a:gd name="T4" fmla="*/ 388 w 989"/>
                <a:gd name="T5" fmla="*/ 1 h 1031"/>
                <a:gd name="T6" fmla="*/ 489 w 989"/>
                <a:gd name="T7" fmla="*/ 39 h 1031"/>
                <a:gd name="T8" fmla="*/ 592 w 989"/>
                <a:gd name="T9" fmla="*/ 0 h 1031"/>
                <a:gd name="T10" fmla="*/ 989 w 989"/>
                <a:gd name="T11" fmla="*/ 188 h 1031"/>
                <a:gd name="T12" fmla="*/ 873 w 989"/>
                <a:gd name="T13" fmla="*/ 991 h 1031"/>
                <a:gd name="T14" fmla="*/ 108 w 989"/>
                <a:gd name="T15" fmla="*/ 991 h 1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89" h="1031">
                  <a:moveTo>
                    <a:pt x="108" y="991"/>
                  </a:moveTo>
                  <a:cubicBezTo>
                    <a:pt x="150" y="869"/>
                    <a:pt x="53" y="299"/>
                    <a:pt x="0" y="194"/>
                  </a:cubicBezTo>
                  <a:cubicBezTo>
                    <a:pt x="30" y="86"/>
                    <a:pt x="313" y="62"/>
                    <a:pt x="388" y="1"/>
                  </a:cubicBezTo>
                  <a:cubicBezTo>
                    <a:pt x="423" y="32"/>
                    <a:pt x="449" y="39"/>
                    <a:pt x="489" y="39"/>
                  </a:cubicBezTo>
                  <a:cubicBezTo>
                    <a:pt x="530" y="39"/>
                    <a:pt x="556" y="31"/>
                    <a:pt x="592" y="0"/>
                  </a:cubicBezTo>
                  <a:cubicBezTo>
                    <a:pt x="648" y="45"/>
                    <a:pt x="939" y="80"/>
                    <a:pt x="989" y="188"/>
                  </a:cubicBezTo>
                  <a:cubicBezTo>
                    <a:pt x="932" y="308"/>
                    <a:pt x="828" y="881"/>
                    <a:pt x="873" y="991"/>
                  </a:cubicBezTo>
                  <a:cubicBezTo>
                    <a:pt x="683" y="1028"/>
                    <a:pt x="303" y="1031"/>
                    <a:pt x="108" y="99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8848726" y="2814638"/>
              <a:ext cx="1681163" cy="3001963"/>
            </a:xfrm>
            <a:custGeom>
              <a:avLst/>
              <a:gdLst>
                <a:gd name="T0" fmla="*/ 0 w 1059"/>
                <a:gd name="T1" fmla="*/ 147 h 1891"/>
                <a:gd name="T2" fmla="*/ 59 w 1059"/>
                <a:gd name="T3" fmla="*/ 691 h 1891"/>
                <a:gd name="T4" fmla="*/ 533 w 1059"/>
                <a:gd name="T5" fmla="*/ 1891 h 1891"/>
                <a:gd name="T6" fmla="*/ 1000 w 1059"/>
                <a:gd name="T7" fmla="*/ 691 h 1891"/>
                <a:gd name="T8" fmla="*/ 1059 w 1059"/>
                <a:gd name="T9" fmla="*/ 147 h 1891"/>
                <a:gd name="T10" fmla="*/ 834 w 1059"/>
                <a:gd name="T11" fmla="*/ 0 h 1891"/>
                <a:gd name="T12" fmla="*/ 228 w 1059"/>
                <a:gd name="T13" fmla="*/ 0 h 1891"/>
                <a:gd name="T14" fmla="*/ 0 w 1059"/>
                <a:gd name="T15" fmla="*/ 147 h 1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9" h="1891">
                  <a:moveTo>
                    <a:pt x="0" y="147"/>
                  </a:moveTo>
                  <a:lnTo>
                    <a:pt x="59" y="691"/>
                  </a:lnTo>
                  <a:lnTo>
                    <a:pt x="533" y="1891"/>
                  </a:lnTo>
                  <a:lnTo>
                    <a:pt x="1000" y="691"/>
                  </a:lnTo>
                  <a:lnTo>
                    <a:pt x="1059" y="147"/>
                  </a:lnTo>
                  <a:lnTo>
                    <a:pt x="834" y="0"/>
                  </a:lnTo>
                  <a:lnTo>
                    <a:pt x="228" y="0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8" name="Rectangle 40"/>
            <p:cNvSpPr>
              <a:spLocks noChangeArrowheads="1"/>
            </p:cNvSpPr>
            <p:nvPr/>
          </p:nvSpPr>
          <p:spPr bwMode="auto">
            <a:xfrm>
              <a:off x="9210676" y="2506663"/>
              <a:ext cx="954088" cy="777875"/>
            </a:xfrm>
            <a:prstGeom prst="rect">
              <a:avLst/>
            </a:prstGeom>
            <a:solidFill>
              <a:srgbClr val="D1A88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9" name="Freeform 41"/>
            <p:cNvSpPr>
              <a:spLocks/>
            </p:cNvSpPr>
            <p:nvPr/>
          </p:nvSpPr>
          <p:spPr bwMode="auto">
            <a:xfrm>
              <a:off x="8513764" y="98425"/>
              <a:ext cx="2343150" cy="2867025"/>
            </a:xfrm>
            <a:custGeom>
              <a:avLst/>
              <a:gdLst>
                <a:gd name="T0" fmla="*/ 313 w 623"/>
                <a:gd name="T1" fmla="*/ 763 h 763"/>
                <a:gd name="T2" fmla="*/ 554 w 623"/>
                <a:gd name="T3" fmla="*/ 508 h 763"/>
                <a:gd name="T4" fmla="*/ 564 w 623"/>
                <a:gd name="T5" fmla="*/ 514 h 763"/>
                <a:gd name="T6" fmla="*/ 615 w 623"/>
                <a:gd name="T7" fmla="*/ 430 h 763"/>
                <a:gd name="T8" fmla="*/ 594 w 623"/>
                <a:gd name="T9" fmla="*/ 335 h 763"/>
                <a:gd name="T10" fmla="*/ 589 w 623"/>
                <a:gd name="T11" fmla="*/ 335 h 763"/>
                <a:gd name="T12" fmla="*/ 313 w 623"/>
                <a:gd name="T13" fmla="*/ 0 h 763"/>
                <a:gd name="T14" fmla="*/ 36 w 623"/>
                <a:gd name="T15" fmla="*/ 335 h 763"/>
                <a:gd name="T16" fmla="*/ 30 w 623"/>
                <a:gd name="T17" fmla="*/ 335 h 763"/>
                <a:gd name="T18" fmla="*/ 9 w 623"/>
                <a:gd name="T19" fmla="*/ 430 h 763"/>
                <a:gd name="T20" fmla="*/ 59 w 623"/>
                <a:gd name="T21" fmla="*/ 514 h 763"/>
                <a:gd name="T22" fmla="*/ 71 w 623"/>
                <a:gd name="T23" fmla="*/ 506 h 763"/>
                <a:gd name="T24" fmla="*/ 313 w 623"/>
                <a:gd name="T25" fmla="*/ 763 h 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3" h="763">
                  <a:moveTo>
                    <a:pt x="313" y="763"/>
                  </a:moveTo>
                  <a:cubicBezTo>
                    <a:pt x="413" y="763"/>
                    <a:pt x="505" y="648"/>
                    <a:pt x="554" y="508"/>
                  </a:cubicBezTo>
                  <a:cubicBezTo>
                    <a:pt x="557" y="511"/>
                    <a:pt x="560" y="513"/>
                    <a:pt x="564" y="514"/>
                  </a:cubicBezTo>
                  <a:cubicBezTo>
                    <a:pt x="584" y="517"/>
                    <a:pt x="607" y="480"/>
                    <a:pt x="615" y="430"/>
                  </a:cubicBezTo>
                  <a:cubicBezTo>
                    <a:pt x="623" y="381"/>
                    <a:pt x="614" y="338"/>
                    <a:pt x="594" y="335"/>
                  </a:cubicBezTo>
                  <a:cubicBezTo>
                    <a:pt x="592" y="334"/>
                    <a:pt x="591" y="334"/>
                    <a:pt x="589" y="335"/>
                  </a:cubicBezTo>
                  <a:cubicBezTo>
                    <a:pt x="599" y="161"/>
                    <a:pt x="527" y="0"/>
                    <a:pt x="313" y="0"/>
                  </a:cubicBezTo>
                  <a:cubicBezTo>
                    <a:pt x="98" y="0"/>
                    <a:pt x="26" y="161"/>
                    <a:pt x="36" y="335"/>
                  </a:cubicBezTo>
                  <a:cubicBezTo>
                    <a:pt x="34" y="334"/>
                    <a:pt x="32" y="334"/>
                    <a:pt x="30" y="335"/>
                  </a:cubicBezTo>
                  <a:cubicBezTo>
                    <a:pt x="10" y="338"/>
                    <a:pt x="0" y="381"/>
                    <a:pt x="9" y="430"/>
                  </a:cubicBezTo>
                  <a:cubicBezTo>
                    <a:pt x="17" y="480"/>
                    <a:pt x="40" y="517"/>
                    <a:pt x="59" y="514"/>
                  </a:cubicBezTo>
                  <a:cubicBezTo>
                    <a:pt x="64" y="513"/>
                    <a:pt x="67" y="510"/>
                    <a:pt x="71" y="506"/>
                  </a:cubicBezTo>
                  <a:cubicBezTo>
                    <a:pt x="119" y="647"/>
                    <a:pt x="212" y="763"/>
                    <a:pt x="313" y="763"/>
                  </a:cubicBezTo>
                  <a:close/>
                </a:path>
              </a:pathLst>
            </a:custGeom>
            <a:solidFill>
              <a:srgbClr val="F2CAA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0" name="Freeform 42"/>
            <p:cNvSpPr>
              <a:spLocks/>
            </p:cNvSpPr>
            <p:nvPr/>
          </p:nvSpPr>
          <p:spPr bwMode="auto">
            <a:xfrm>
              <a:off x="8985251" y="2814638"/>
              <a:ext cx="706438" cy="1131888"/>
            </a:xfrm>
            <a:custGeom>
              <a:avLst/>
              <a:gdLst>
                <a:gd name="T0" fmla="*/ 142 w 445"/>
                <a:gd name="T1" fmla="*/ 0 h 713"/>
                <a:gd name="T2" fmla="*/ 445 w 445"/>
                <a:gd name="T3" fmla="*/ 258 h 713"/>
                <a:gd name="T4" fmla="*/ 274 w 445"/>
                <a:gd name="T5" fmla="*/ 713 h 713"/>
                <a:gd name="T6" fmla="*/ 0 w 445"/>
                <a:gd name="T7" fmla="*/ 95 h 713"/>
                <a:gd name="T8" fmla="*/ 142 w 445"/>
                <a:gd name="T9" fmla="*/ 0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" h="713">
                  <a:moveTo>
                    <a:pt x="142" y="0"/>
                  </a:moveTo>
                  <a:lnTo>
                    <a:pt x="445" y="258"/>
                  </a:lnTo>
                  <a:lnTo>
                    <a:pt x="274" y="713"/>
                  </a:lnTo>
                  <a:lnTo>
                    <a:pt x="0" y="95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1" name="Freeform 43"/>
            <p:cNvSpPr>
              <a:spLocks/>
            </p:cNvSpPr>
            <p:nvPr/>
          </p:nvSpPr>
          <p:spPr bwMode="auto">
            <a:xfrm>
              <a:off x="9691688" y="2814638"/>
              <a:ext cx="706438" cy="1131888"/>
            </a:xfrm>
            <a:custGeom>
              <a:avLst/>
              <a:gdLst>
                <a:gd name="T0" fmla="*/ 303 w 445"/>
                <a:gd name="T1" fmla="*/ 0 h 713"/>
                <a:gd name="T2" fmla="*/ 0 w 445"/>
                <a:gd name="T3" fmla="*/ 258 h 713"/>
                <a:gd name="T4" fmla="*/ 170 w 445"/>
                <a:gd name="T5" fmla="*/ 713 h 713"/>
                <a:gd name="T6" fmla="*/ 445 w 445"/>
                <a:gd name="T7" fmla="*/ 95 h 713"/>
                <a:gd name="T8" fmla="*/ 303 w 445"/>
                <a:gd name="T9" fmla="*/ 0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" h="713">
                  <a:moveTo>
                    <a:pt x="303" y="0"/>
                  </a:moveTo>
                  <a:lnTo>
                    <a:pt x="0" y="258"/>
                  </a:lnTo>
                  <a:lnTo>
                    <a:pt x="170" y="713"/>
                  </a:lnTo>
                  <a:lnTo>
                    <a:pt x="445" y="95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2" name="Freeform 44"/>
            <p:cNvSpPr>
              <a:spLocks/>
            </p:cNvSpPr>
            <p:nvPr/>
          </p:nvSpPr>
          <p:spPr bwMode="auto">
            <a:xfrm>
              <a:off x="8612188" y="98425"/>
              <a:ext cx="2154238" cy="1585913"/>
            </a:xfrm>
            <a:custGeom>
              <a:avLst/>
              <a:gdLst>
                <a:gd name="T0" fmla="*/ 287 w 573"/>
                <a:gd name="T1" fmla="*/ 0 h 422"/>
                <a:gd name="T2" fmla="*/ 10 w 573"/>
                <a:gd name="T3" fmla="*/ 335 h 422"/>
                <a:gd name="T4" fmla="*/ 54 w 573"/>
                <a:gd name="T5" fmla="*/ 412 h 422"/>
                <a:gd name="T6" fmla="*/ 78 w 573"/>
                <a:gd name="T7" fmla="*/ 381 h 422"/>
                <a:gd name="T8" fmla="*/ 79 w 573"/>
                <a:gd name="T9" fmla="*/ 335 h 422"/>
                <a:gd name="T10" fmla="*/ 81 w 573"/>
                <a:gd name="T11" fmla="*/ 335 h 422"/>
                <a:gd name="T12" fmla="*/ 387 w 573"/>
                <a:gd name="T13" fmla="*/ 192 h 422"/>
                <a:gd name="T14" fmla="*/ 493 w 573"/>
                <a:gd name="T15" fmla="*/ 319 h 422"/>
                <a:gd name="T16" fmla="*/ 495 w 573"/>
                <a:gd name="T17" fmla="*/ 381 h 422"/>
                <a:gd name="T18" fmla="*/ 518 w 573"/>
                <a:gd name="T19" fmla="*/ 413 h 422"/>
                <a:gd name="T20" fmla="*/ 563 w 573"/>
                <a:gd name="T21" fmla="*/ 335 h 422"/>
                <a:gd name="T22" fmla="*/ 287 w 573"/>
                <a:gd name="T23" fmla="*/ 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3" h="422">
                  <a:moveTo>
                    <a:pt x="287" y="0"/>
                  </a:moveTo>
                  <a:cubicBezTo>
                    <a:pt x="72" y="0"/>
                    <a:pt x="0" y="161"/>
                    <a:pt x="10" y="335"/>
                  </a:cubicBezTo>
                  <a:cubicBezTo>
                    <a:pt x="28" y="339"/>
                    <a:pt x="46" y="371"/>
                    <a:pt x="54" y="412"/>
                  </a:cubicBezTo>
                  <a:cubicBezTo>
                    <a:pt x="68" y="422"/>
                    <a:pt x="78" y="416"/>
                    <a:pt x="78" y="381"/>
                  </a:cubicBezTo>
                  <a:cubicBezTo>
                    <a:pt x="78" y="365"/>
                    <a:pt x="78" y="350"/>
                    <a:pt x="79" y="335"/>
                  </a:cubicBezTo>
                  <a:cubicBezTo>
                    <a:pt x="80" y="335"/>
                    <a:pt x="80" y="335"/>
                    <a:pt x="81" y="335"/>
                  </a:cubicBezTo>
                  <a:cubicBezTo>
                    <a:pt x="143" y="330"/>
                    <a:pt x="289" y="257"/>
                    <a:pt x="387" y="192"/>
                  </a:cubicBezTo>
                  <a:cubicBezTo>
                    <a:pt x="419" y="240"/>
                    <a:pt x="462" y="294"/>
                    <a:pt x="493" y="319"/>
                  </a:cubicBezTo>
                  <a:cubicBezTo>
                    <a:pt x="494" y="339"/>
                    <a:pt x="495" y="360"/>
                    <a:pt x="495" y="381"/>
                  </a:cubicBezTo>
                  <a:cubicBezTo>
                    <a:pt x="495" y="415"/>
                    <a:pt x="504" y="421"/>
                    <a:pt x="518" y="413"/>
                  </a:cubicBezTo>
                  <a:cubicBezTo>
                    <a:pt x="526" y="370"/>
                    <a:pt x="545" y="337"/>
                    <a:pt x="563" y="335"/>
                  </a:cubicBezTo>
                  <a:cubicBezTo>
                    <a:pt x="573" y="161"/>
                    <a:pt x="501" y="0"/>
                    <a:pt x="287" y="0"/>
                  </a:cubicBezTo>
                  <a:close/>
                </a:path>
              </a:pathLst>
            </a:custGeom>
            <a:solidFill>
              <a:srgbClr val="292F3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3" name="Freeform 45"/>
            <p:cNvSpPr>
              <a:spLocks/>
            </p:cNvSpPr>
            <p:nvPr/>
          </p:nvSpPr>
          <p:spPr bwMode="auto">
            <a:xfrm>
              <a:off x="8985251" y="2814638"/>
              <a:ext cx="706438" cy="955675"/>
            </a:xfrm>
            <a:custGeom>
              <a:avLst/>
              <a:gdLst>
                <a:gd name="T0" fmla="*/ 142 w 445"/>
                <a:gd name="T1" fmla="*/ 0 h 602"/>
                <a:gd name="T2" fmla="*/ 445 w 445"/>
                <a:gd name="T3" fmla="*/ 258 h 602"/>
                <a:gd name="T4" fmla="*/ 269 w 445"/>
                <a:gd name="T5" fmla="*/ 602 h 602"/>
                <a:gd name="T6" fmla="*/ 0 w 445"/>
                <a:gd name="T7" fmla="*/ 95 h 602"/>
                <a:gd name="T8" fmla="*/ 142 w 445"/>
                <a:gd name="T9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" h="602">
                  <a:moveTo>
                    <a:pt x="142" y="0"/>
                  </a:moveTo>
                  <a:lnTo>
                    <a:pt x="445" y="258"/>
                  </a:lnTo>
                  <a:lnTo>
                    <a:pt x="269" y="602"/>
                  </a:lnTo>
                  <a:lnTo>
                    <a:pt x="0" y="95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4" name="Freeform 46"/>
            <p:cNvSpPr>
              <a:spLocks/>
            </p:cNvSpPr>
            <p:nvPr/>
          </p:nvSpPr>
          <p:spPr bwMode="auto">
            <a:xfrm>
              <a:off x="9691688" y="2814638"/>
              <a:ext cx="706438" cy="955675"/>
            </a:xfrm>
            <a:custGeom>
              <a:avLst/>
              <a:gdLst>
                <a:gd name="T0" fmla="*/ 303 w 445"/>
                <a:gd name="T1" fmla="*/ 0 h 602"/>
                <a:gd name="T2" fmla="*/ 0 w 445"/>
                <a:gd name="T3" fmla="*/ 258 h 602"/>
                <a:gd name="T4" fmla="*/ 173 w 445"/>
                <a:gd name="T5" fmla="*/ 602 h 602"/>
                <a:gd name="T6" fmla="*/ 445 w 445"/>
                <a:gd name="T7" fmla="*/ 95 h 602"/>
                <a:gd name="T8" fmla="*/ 303 w 445"/>
                <a:gd name="T9" fmla="*/ 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" h="602">
                  <a:moveTo>
                    <a:pt x="303" y="0"/>
                  </a:moveTo>
                  <a:lnTo>
                    <a:pt x="0" y="258"/>
                  </a:lnTo>
                  <a:lnTo>
                    <a:pt x="173" y="602"/>
                  </a:lnTo>
                  <a:lnTo>
                    <a:pt x="445" y="95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5" name="Freeform 47"/>
            <p:cNvSpPr>
              <a:spLocks/>
            </p:cNvSpPr>
            <p:nvPr/>
          </p:nvSpPr>
          <p:spPr bwMode="auto">
            <a:xfrm>
              <a:off x="9450388" y="3224213"/>
              <a:ext cx="492125" cy="2603500"/>
            </a:xfrm>
            <a:custGeom>
              <a:avLst/>
              <a:gdLst>
                <a:gd name="T0" fmla="*/ 97 w 131"/>
                <a:gd name="T1" fmla="*/ 219 h 693"/>
                <a:gd name="T2" fmla="*/ 98 w 131"/>
                <a:gd name="T3" fmla="*/ 141 h 693"/>
                <a:gd name="T4" fmla="*/ 111 w 131"/>
                <a:gd name="T5" fmla="*/ 114 h 693"/>
                <a:gd name="T6" fmla="*/ 64 w 131"/>
                <a:gd name="T7" fmla="*/ 0 h 693"/>
                <a:gd name="T8" fmla="*/ 18 w 131"/>
                <a:gd name="T9" fmla="*/ 112 h 693"/>
                <a:gd name="T10" fmla="*/ 31 w 131"/>
                <a:gd name="T11" fmla="*/ 141 h 693"/>
                <a:gd name="T12" fmla="*/ 32 w 131"/>
                <a:gd name="T13" fmla="*/ 219 h 693"/>
                <a:gd name="T14" fmla="*/ 0 w 131"/>
                <a:gd name="T15" fmla="*/ 539 h 693"/>
                <a:gd name="T16" fmla="*/ 64 w 131"/>
                <a:gd name="T17" fmla="*/ 693 h 693"/>
                <a:gd name="T18" fmla="*/ 131 w 131"/>
                <a:gd name="T19" fmla="*/ 539 h 693"/>
                <a:gd name="T20" fmla="*/ 97 w 131"/>
                <a:gd name="T21" fmla="*/ 219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1" h="693">
                  <a:moveTo>
                    <a:pt x="97" y="219"/>
                  </a:moveTo>
                  <a:cubicBezTo>
                    <a:pt x="110" y="195"/>
                    <a:pt x="111" y="169"/>
                    <a:pt x="98" y="141"/>
                  </a:cubicBezTo>
                  <a:cubicBezTo>
                    <a:pt x="111" y="114"/>
                    <a:pt x="111" y="114"/>
                    <a:pt x="111" y="114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31" y="141"/>
                    <a:pt x="31" y="141"/>
                    <a:pt x="31" y="141"/>
                  </a:cubicBezTo>
                  <a:cubicBezTo>
                    <a:pt x="18" y="169"/>
                    <a:pt x="19" y="195"/>
                    <a:pt x="32" y="219"/>
                  </a:cubicBezTo>
                  <a:cubicBezTo>
                    <a:pt x="0" y="539"/>
                    <a:pt x="0" y="539"/>
                    <a:pt x="0" y="539"/>
                  </a:cubicBezTo>
                  <a:cubicBezTo>
                    <a:pt x="64" y="693"/>
                    <a:pt x="64" y="693"/>
                    <a:pt x="64" y="693"/>
                  </a:cubicBezTo>
                  <a:cubicBezTo>
                    <a:pt x="131" y="539"/>
                    <a:pt x="131" y="539"/>
                    <a:pt x="131" y="539"/>
                  </a:cubicBezTo>
                  <a:lnTo>
                    <a:pt x="97" y="21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6" name="Freeform 48"/>
            <p:cNvSpPr>
              <a:spLocks/>
            </p:cNvSpPr>
            <p:nvPr/>
          </p:nvSpPr>
          <p:spPr bwMode="auto">
            <a:xfrm>
              <a:off x="8548688" y="2965450"/>
              <a:ext cx="1143000" cy="2862263"/>
            </a:xfrm>
            <a:custGeom>
              <a:avLst/>
              <a:gdLst>
                <a:gd name="T0" fmla="*/ 275 w 720"/>
                <a:gd name="T1" fmla="*/ 0 h 1803"/>
                <a:gd name="T2" fmla="*/ 720 w 720"/>
                <a:gd name="T3" fmla="*/ 1803 h 1803"/>
                <a:gd name="T4" fmla="*/ 95 w 720"/>
                <a:gd name="T5" fmla="*/ 809 h 1803"/>
                <a:gd name="T6" fmla="*/ 177 w 720"/>
                <a:gd name="T7" fmla="*/ 634 h 1803"/>
                <a:gd name="T8" fmla="*/ 0 w 720"/>
                <a:gd name="T9" fmla="*/ 492 h 1803"/>
                <a:gd name="T10" fmla="*/ 189 w 720"/>
                <a:gd name="T11" fmla="*/ 52 h 1803"/>
                <a:gd name="T12" fmla="*/ 275 w 720"/>
                <a:gd name="T13" fmla="*/ 0 h 1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0" h="1803">
                  <a:moveTo>
                    <a:pt x="275" y="0"/>
                  </a:moveTo>
                  <a:lnTo>
                    <a:pt x="720" y="1803"/>
                  </a:lnTo>
                  <a:lnTo>
                    <a:pt x="95" y="809"/>
                  </a:lnTo>
                  <a:lnTo>
                    <a:pt x="177" y="634"/>
                  </a:lnTo>
                  <a:lnTo>
                    <a:pt x="0" y="492"/>
                  </a:lnTo>
                  <a:lnTo>
                    <a:pt x="189" y="52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7" name="Freeform 49"/>
            <p:cNvSpPr>
              <a:spLocks/>
            </p:cNvSpPr>
            <p:nvPr/>
          </p:nvSpPr>
          <p:spPr bwMode="auto">
            <a:xfrm>
              <a:off x="8656638" y="2965450"/>
              <a:ext cx="1035050" cy="2862263"/>
            </a:xfrm>
            <a:custGeom>
              <a:avLst/>
              <a:gdLst>
                <a:gd name="T0" fmla="*/ 207 w 652"/>
                <a:gd name="T1" fmla="*/ 0 h 1803"/>
                <a:gd name="T2" fmla="*/ 652 w 652"/>
                <a:gd name="T3" fmla="*/ 1803 h 1803"/>
                <a:gd name="T4" fmla="*/ 88 w 652"/>
                <a:gd name="T5" fmla="*/ 729 h 1803"/>
                <a:gd name="T6" fmla="*/ 180 w 652"/>
                <a:gd name="T7" fmla="*/ 596 h 1803"/>
                <a:gd name="T8" fmla="*/ 0 w 652"/>
                <a:gd name="T9" fmla="*/ 454 h 1803"/>
                <a:gd name="T10" fmla="*/ 121 w 652"/>
                <a:gd name="T11" fmla="*/ 52 h 1803"/>
                <a:gd name="T12" fmla="*/ 207 w 652"/>
                <a:gd name="T13" fmla="*/ 0 h 1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2" h="1803">
                  <a:moveTo>
                    <a:pt x="207" y="0"/>
                  </a:moveTo>
                  <a:lnTo>
                    <a:pt x="652" y="1803"/>
                  </a:lnTo>
                  <a:lnTo>
                    <a:pt x="88" y="729"/>
                  </a:lnTo>
                  <a:lnTo>
                    <a:pt x="180" y="596"/>
                  </a:lnTo>
                  <a:lnTo>
                    <a:pt x="0" y="454"/>
                  </a:lnTo>
                  <a:lnTo>
                    <a:pt x="121" y="5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8" name="Freeform 50"/>
            <p:cNvSpPr>
              <a:spLocks/>
            </p:cNvSpPr>
            <p:nvPr/>
          </p:nvSpPr>
          <p:spPr bwMode="auto">
            <a:xfrm>
              <a:off x="9691688" y="2965450"/>
              <a:ext cx="1143000" cy="2862263"/>
            </a:xfrm>
            <a:custGeom>
              <a:avLst/>
              <a:gdLst>
                <a:gd name="T0" fmla="*/ 445 w 720"/>
                <a:gd name="T1" fmla="*/ 0 h 1803"/>
                <a:gd name="T2" fmla="*/ 0 w 720"/>
                <a:gd name="T3" fmla="*/ 1803 h 1803"/>
                <a:gd name="T4" fmla="*/ 623 w 720"/>
                <a:gd name="T5" fmla="*/ 809 h 1803"/>
                <a:gd name="T6" fmla="*/ 542 w 720"/>
                <a:gd name="T7" fmla="*/ 634 h 1803"/>
                <a:gd name="T8" fmla="*/ 720 w 720"/>
                <a:gd name="T9" fmla="*/ 492 h 1803"/>
                <a:gd name="T10" fmla="*/ 528 w 720"/>
                <a:gd name="T11" fmla="*/ 52 h 1803"/>
                <a:gd name="T12" fmla="*/ 445 w 720"/>
                <a:gd name="T13" fmla="*/ 0 h 1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0" h="1803">
                  <a:moveTo>
                    <a:pt x="445" y="0"/>
                  </a:moveTo>
                  <a:lnTo>
                    <a:pt x="0" y="1803"/>
                  </a:lnTo>
                  <a:lnTo>
                    <a:pt x="623" y="809"/>
                  </a:lnTo>
                  <a:lnTo>
                    <a:pt x="542" y="634"/>
                  </a:lnTo>
                  <a:lnTo>
                    <a:pt x="720" y="492"/>
                  </a:lnTo>
                  <a:lnTo>
                    <a:pt x="528" y="52"/>
                  </a:lnTo>
                  <a:lnTo>
                    <a:pt x="445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2" name="Freeform 51"/>
            <p:cNvSpPr>
              <a:spLocks/>
            </p:cNvSpPr>
            <p:nvPr/>
          </p:nvSpPr>
          <p:spPr bwMode="auto">
            <a:xfrm>
              <a:off x="9691688" y="2965450"/>
              <a:ext cx="1030288" cy="2862263"/>
            </a:xfrm>
            <a:custGeom>
              <a:avLst/>
              <a:gdLst>
                <a:gd name="T0" fmla="*/ 445 w 649"/>
                <a:gd name="T1" fmla="*/ 0 h 1803"/>
                <a:gd name="T2" fmla="*/ 0 w 649"/>
                <a:gd name="T3" fmla="*/ 1803 h 1803"/>
                <a:gd name="T4" fmla="*/ 563 w 649"/>
                <a:gd name="T5" fmla="*/ 729 h 1803"/>
                <a:gd name="T6" fmla="*/ 469 w 649"/>
                <a:gd name="T7" fmla="*/ 596 h 1803"/>
                <a:gd name="T8" fmla="*/ 649 w 649"/>
                <a:gd name="T9" fmla="*/ 454 h 1803"/>
                <a:gd name="T10" fmla="*/ 528 w 649"/>
                <a:gd name="T11" fmla="*/ 52 h 1803"/>
                <a:gd name="T12" fmla="*/ 445 w 649"/>
                <a:gd name="T13" fmla="*/ 0 h 1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9" h="1803">
                  <a:moveTo>
                    <a:pt x="445" y="0"/>
                  </a:moveTo>
                  <a:lnTo>
                    <a:pt x="0" y="1803"/>
                  </a:lnTo>
                  <a:lnTo>
                    <a:pt x="563" y="729"/>
                  </a:lnTo>
                  <a:lnTo>
                    <a:pt x="469" y="596"/>
                  </a:lnTo>
                  <a:lnTo>
                    <a:pt x="649" y="454"/>
                  </a:lnTo>
                  <a:lnTo>
                    <a:pt x="528" y="52"/>
                  </a:lnTo>
                  <a:lnTo>
                    <a:pt x="445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pic>
        <p:nvPicPr>
          <p:cNvPr id="1026" name="Picture 2" descr="D:\MUHAMMED\afiş-broşür-bülten\psd\deneme\şekiller\icon\family-ic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6685" y="2594811"/>
            <a:ext cx="741947" cy="741947"/>
          </a:xfrm>
          <a:prstGeom prst="rect">
            <a:avLst/>
          </a:prstGeom>
          <a:noFill/>
        </p:spPr>
      </p:pic>
      <p:pic>
        <p:nvPicPr>
          <p:cNvPr id="1027" name="Picture 3" descr="D:\MUHAMMED\afiş-broşür-bülten\psd\deneme\şekiller\icon\client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9786" y="3714331"/>
            <a:ext cx="955256" cy="9552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622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50"/>
                            </p:stCondLst>
                            <p:childTnLst>
                              <p:par>
                                <p:cTn id="2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750"/>
                            </p:stCondLst>
                            <p:childTnLst>
                              <p:par>
                                <p:cTn id="4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28" grpId="0"/>
      <p:bldP spid="31" grpId="0"/>
      <p:bldP spid="33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 noEditPoints="1"/>
          </p:cNvSpPr>
          <p:nvPr/>
        </p:nvSpPr>
        <p:spPr bwMode="auto">
          <a:xfrm rot="20441731">
            <a:off x="3557444" y="2410210"/>
            <a:ext cx="1761086" cy="1762357"/>
          </a:xfrm>
          <a:custGeom>
            <a:avLst/>
            <a:gdLst>
              <a:gd name="T0" fmla="*/ 1055 w 1169"/>
              <a:gd name="T1" fmla="*/ 596 h 1170"/>
              <a:gd name="T2" fmla="*/ 1169 w 1169"/>
              <a:gd name="T3" fmla="*/ 551 h 1170"/>
              <a:gd name="T4" fmla="*/ 1156 w 1169"/>
              <a:gd name="T5" fmla="*/ 455 h 1170"/>
              <a:gd name="T6" fmla="*/ 1153 w 1169"/>
              <a:gd name="T7" fmla="*/ 446 h 1170"/>
              <a:gd name="T8" fmla="*/ 1031 w 1169"/>
              <a:gd name="T9" fmla="*/ 436 h 1170"/>
              <a:gd name="T10" fmla="*/ 998 w 1169"/>
              <a:gd name="T11" fmla="*/ 359 h 1170"/>
              <a:gd name="T12" fmla="*/ 1074 w 1169"/>
              <a:gd name="T13" fmla="*/ 263 h 1170"/>
              <a:gd name="T14" fmla="*/ 1008 w 1169"/>
              <a:gd name="T15" fmla="*/ 180 h 1170"/>
              <a:gd name="T16" fmla="*/ 897 w 1169"/>
              <a:gd name="T17" fmla="*/ 233 h 1170"/>
              <a:gd name="T18" fmla="*/ 829 w 1169"/>
              <a:gd name="T19" fmla="*/ 183 h 1170"/>
              <a:gd name="T20" fmla="*/ 847 w 1169"/>
              <a:gd name="T21" fmla="*/ 62 h 1170"/>
              <a:gd name="T22" fmla="*/ 749 w 1169"/>
              <a:gd name="T23" fmla="*/ 23 h 1170"/>
              <a:gd name="T24" fmla="*/ 679 w 1169"/>
              <a:gd name="T25" fmla="*/ 124 h 1170"/>
              <a:gd name="T26" fmla="*/ 596 w 1169"/>
              <a:gd name="T27" fmla="*/ 114 h 1170"/>
              <a:gd name="T28" fmla="*/ 550 w 1169"/>
              <a:gd name="T29" fmla="*/ 0 h 1170"/>
              <a:gd name="T30" fmla="*/ 454 w 1169"/>
              <a:gd name="T31" fmla="*/ 14 h 1170"/>
              <a:gd name="T32" fmla="*/ 446 w 1169"/>
              <a:gd name="T33" fmla="*/ 16 h 1170"/>
              <a:gd name="T34" fmla="*/ 436 w 1169"/>
              <a:gd name="T35" fmla="*/ 139 h 1170"/>
              <a:gd name="T36" fmla="*/ 359 w 1169"/>
              <a:gd name="T37" fmla="*/ 172 h 1170"/>
              <a:gd name="T38" fmla="*/ 262 w 1169"/>
              <a:gd name="T39" fmla="*/ 96 h 1170"/>
              <a:gd name="T40" fmla="*/ 180 w 1169"/>
              <a:gd name="T41" fmla="*/ 162 h 1170"/>
              <a:gd name="T42" fmla="*/ 232 w 1169"/>
              <a:gd name="T43" fmla="*/ 273 h 1170"/>
              <a:gd name="T44" fmla="*/ 183 w 1169"/>
              <a:gd name="T45" fmla="*/ 340 h 1170"/>
              <a:gd name="T46" fmla="*/ 61 w 1169"/>
              <a:gd name="T47" fmla="*/ 323 h 1170"/>
              <a:gd name="T48" fmla="*/ 22 w 1169"/>
              <a:gd name="T49" fmla="*/ 421 h 1170"/>
              <a:gd name="T50" fmla="*/ 123 w 1169"/>
              <a:gd name="T51" fmla="*/ 491 h 1170"/>
              <a:gd name="T52" fmla="*/ 114 w 1169"/>
              <a:gd name="T53" fmla="*/ 574 h 1170"/>
              <a:gd name="T54" fmla="*/ 0 w 1169"/>
              <a:gd name="T55" fmla="*/ 619 h 1170"/>
              <a:gd name="T56" fmla="*/ 14 w 1169"/>
              <a:gd name="T57" fmla="*/ 716 h 1170"/>
              <a:gd name="T58" fmla="*/ 16 w 1169"/>
              <a:gd name="T59" fmla="*/ 724 h 1170"/>
              <a:gd name="T60" fmla="*/ 138 w 1169"/>
              <a:gd name="T61" fmla="*/ 734 h 1170"/>
              <a:gd name="T62" fmla="*/ 171 w 1169"/>
              <a:gd name="T63" fmla="*/ 811 h 1170"/>
              <a:gd name="T64" fmla="*/ 95 w 1169"/>
              <a:gd name="T65" fmla="*/ 907 h 1170"/>
              <a:gd name="T66" fmla="*/ 161 w 1169"/>
              <a:gd name="T67" fmla="*/ 990 h 1170"/>
              <a:gd name="T68" fmla="*/ 272 w 1169"/>
              <a:gd name="T69" fmla="*/ 937 h 1170"/>
              <a:gd name="T70" fmla="*/ 340 w 1169"/>
              <a:gd name="T71" fmla="*/ 987 h 1170"/>
              <a:gd name="T72" fmla="*/ 322 w 1169"/>
              <a:gd name="T73" fmla="*/ 1109 h 1170"/>
              <a:gd name="T74" fmla="*/ 420 w 1169"/>
              <a:gd name="T75" fmla="*/ 1147 h 1170"/>
              <a:gd name="T76" fmla="*/ 490 w 1169"/>
              <a:gd name="T77" fmla="*/ 1046 h 1170"/>
              <a:gd name="T78" fmla="*/ 574 w 1169"/>
              <a:gd name="T79" fmla="*/ 1056 h 1170"/>
              <a:gd name="T80" fmla="*/ 619 w 1169"/>
              <a:gd name="T81" fmla="*/ 1170 h 1170"/>
              <a:gd name="T82" fmla="*/ 715 w 1169"/>
              <a:gd name="T83" fmla="*/ 1156 h 1170"/>
              <a:gd name="T84" fmla="*/ 723 w 1169"/>
              <a:gd name="T85" fmla="*/ 1154 h 1170"/>
              <a:gd name="T86" fmla="*/ 733 w 1169"/>
              <a:gd name="T87" fmla="*/ 1032 h 1170"/>
              <a:gd name="T88" fmla="*/ 810 w 1169"/>
              <a:gd name="T89" fmla="*/ 998 h 1170"/>
              <a:gd name="T90" fmla="*/ 907 w 1169"/>
              <a:gd name="T91" fmla="*/ 1074 h 1170"/>
              <a:gd name="T92" fmla="*/ 989 w 1169"/>
              <a:gd name="T93" fmla="*/ 1008 h 1170"/>
              <a:gd name="T94" fmla="*/ 937 w 1169"/>
              <a:gd name="T95" fmla="*/ 897 h 1170"/>
              <a:gd name="T96" fmla="*/ 987 w 1169"/>
              <a:gd name="T97" fmla="*/ 830 h 1170"/>
              <a:gd name="T98" fmla="*/ 1108 w 1169"/>
              <a:gd name="T99" fmla="*/ 848 h 1170"/>
              <a:gd name="T100" fmla="*/ 1147 w 1169"/>
              <a:gd name="T101" fmla="*/ 749 h 1170"/>
              <a:gd name="T102" fmla="*/ 1046 w 1169"/>
              <a:gd name="T103" fmla="*/ 679 h 1170"/>
              <a:gd name="T104" fmla="*/ 1055 w 1169"/>
              <a:gd name="T105" fmla="*/ 596 h 1170"/>
              <a:gd name="T106" fmla="*/ 657 w 1169"/>
              <a:gd name="T107" fmla="*/ 901 h 1170"/>
              <a:gd name="T108" fmla="*/ 584 w 1169"/>
              <a:gd name="T109" fmla="*/ 909 h 1170"/>
              <a:gd name="T110" fmla="*/ 384 w 1169"/>
              <a:gd name="T111" fmla="*/ 839 h 1170"/>
              <a:gd name="T112" fmla="*/ 269 w 1169"/>
              <a:gd name="T113" fmla="*/ 657 h 1170"/>
              <a:gd name="T114" fmla="*/ 310 w 1169"/>
              <a:gd name="T115" fmla="*/ 413 h 1170"/>
              <a:gd name="T116" fmla="*/ 512 w 1169"/>
              <a:gd name="T117" fmla="*/ 270 h 1170"/>
              <a:gd name="T118" fmla="*/ 585 w 1169"/>
              <a:gd name="T119" fmla="*/ 261 h 1170"/>
              <a:gd name="T120" fmla="*/ 785 w 1169"/>
              <a:gd name="T121" fmla="*/ 331 h 1170"/>
              <a:gd name="T122" fmla="*/ 900 w 1169"/>
              <a:gd name="T123" fmla="*/ 513 h 1170"/>
              <a:gd name="T124" fmla="*/ 657 w 1169"/>
              <a:gd name="T125" fmla="*/ 901 h 1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69" h="1170">
                <a:moveTo>
                  <a:pt x="1055" y="596"/>
                </a:moveTo>
                <a:cubicBezTo>
                  <a:pt x="1101" y="580"/>
                  <a:pt x="1140" y="564"/>
                  <a:pt x="1169" y="551"/>
                </a:cubicBezTo>
                <a:cubicBezTo>
                  <a:pt x="1167" y="519"/>
                  <a:pt x="1163" y="487"/>
                  <a:pt x="1156" y="455"/>
                </a:cubicBezTo>
                <a:cubicBezTo>
                  <a:pt x="1155" y="452"/>
                  <a:pt x="1154" y="449"/>
                  <a:pt x="1153" y="446"/>
                </a:cubicBezTo>
                <a:cubicBezTo>
                  <a:pt x="1121" y="442"/>
                  <a:pt x="1080" y="438"/>
                  <a:pt x="1031" y="436"/>
                </a:cubicBezTo>
                <a:cubicBezTo>
                  <a:pt x="1022" y="409"/>
                  <a:pt x="1011" y="384"/>
                  <a:pt x="998" y="359"/>
                </a:cubicBezTo>
                <a:cubicBezTo>
                  <a:pt x="1030" y="322"/>
                  <a:pt x="1055" y="290"/>
                  <a:pt x="1074" y="263"/>
                </a:cubicBezTo>
                <a:cubicBezTo>
                  <a:pt x="1054" y="233"/>
                  <a:pt x="1032" y="206"/>
                  <a:pt x="1008" y="180"/>
                </a:cubicBezTo>
                <a:cubicBezTo>
                  <a:pt x="977" y="193"/>
                  <a:pt x="940" y="210"/>
                  <a:pt x="897" y="233"/>
                </a:cubicBezTo>
                <a:cubicBezTo>
                  <a:pt x="876" y="214"/>
                  <a:pt x="853" y="198"/>
                  <a:pt x="829" y="183"/>
                </a:cubicBezTo>
                <a:cubicBezTo>
                  <a:pt x="838" y="135"/>
                  <a:pt x="844" y="94"/>
                  <a:pt x="847" y="62"/>
                </a:cubicBezTo>
                <a:cubicBezTo>
                  <a:pt x="816" y="46"/>
                  <a:pt x="783" y="33"/>
                  <a:pt x="749" y="23"/>
                </a:cubicBezTo>
                <a:cubicBezTo>
                  <a:pt x="729" y="49"/>
                  <a:pt x="705" y="82"/>
                  <a:pt x="679" y="124"/>
                </a:cubicBezTo>
                <a:cubicBezTo>
                  <a:pt x="652" y="118"/>
                  <a:pt x="624" y="115"/>
                  <a:pt x="596" y="114"/>
                </a:cubicBezTo>
                <a:cubicBezTo>
                  <a:pt x="579" y="68"/>
                  <a:pt x="564" y="30"/>
                  <a:pt x="550" y="0"/>
                </a:cubicBezTo>
                <a:cubicBezTo>
                  <a:pt x="518" y="2"/>
                  <a:pt x="486" y="7"/>
                  <a:pt x="454" y="14"/>
                </a:cubicBezTo>
                <a:cubicBezTo>
                  <a:pt x="451" y="15"/>
                  <a:pt x="449" y="15"/>
                  <a:pt x="446" y="16"/>
                </a:cubicBezTo>
                <a:cubicBezTo>
                  <a:pt x="441" y="49"/>
                  <a:pt x="438" y="89"/>
                  <a:pt x="436" y="139"/>
                </a:cubicBezTo>
                <a:cubicBezTo>
                  <a:pt x="409" y="147"/>
                  <a:pt x="383" y="159"/>
                  <a:pt x="359" y="172"/>
                </a:cubicBezTo>
                <a:cubicBezTo>
                  <a:pt x="321" y="140"/>
                  <a:pt x="289" y="115"/>
                  <a:pt x="262" y="96"/>
                </a:cubicBezTo>
                <a:cubicBezTo>
                  <a:pt x="233" y="115"/>
                  <a:pt x="205" y="137"/>
                  <a:pt x="180" y="162"/>
                </a:cubicBezTo>
                <a:cubicBezTo>
                  <a:pt x="192" y="192"/>
                  <a:pt x="210" y="229"/>
                  <a:pt x="232" y="273"/>
                </a:cubicBezTo>
                <a:cubicBezTo>
                  <a:pt x="214" y="294"/>
                  <a:pt x="197" y="316"/>
                  <a:pt x="183" y="340"/>
                </a:cubicBezTo>
                <a:cubicBezTo>
                  <a:pt x="134" y="331"/>
                  <a:pt x="94" y="325"/>
                  <a:pt x="61" y="323"/>
                </a:cubicBezTo>
                <a:cubicBezTo>
                  <a:pt x="45" y="354"/>
                  <a:pt x="32" y="387"/>
                  <a:pt x="22" y="421"/>
                </a:cubicBezTo>
                <a:cubicBezTo>
                  <a:pt x="48" y="441"/>
                  <a:pt x="82" y="464"/>
                  <a:pt x="123" y="491"/>
                </a:cubicBezTo>
                <a:cubicBezTo>
                  <a:pt x="118" y="518"/>
                  <a:pt x="115" y="546"/>
                  <a:pt x="114" y="574"/>
                </a:cubicBezTo>
                <a:cubicBezTo>
                  <a:pt x="68" y="590"/>
                  <a:pt x="30" y="606"/>
                  <a:pt x="0" y="619"/>
                </a:cubicBezTo>
                <a:cubicBezTo>
                  <a:pt x="2" y="651"/>
                  <a:pt x="6" y="683"/>
                  <a:pt x="14" y="716"/>
                </a:cubicBezTo>
                <a:cubicBezTo>
                  <a:pt x="14" y="718"/>
                  <a:pt x="15" y="721"/>
                  <a:pt x="16" y="724"/>
                </a:cubicBezTo>
                <a:cubicBezTo>
                  <a:pt x="48" y="729"/>
                  <a:pt x="89" y="732"/>
                  <a:pt x="138" y="734"/>
                </a:cubicBezTo>
                <a:cubicBezTo>
                  <a:pt x="147" y="761"/>
                  <a:pt x="158" y="787"/>
                  <a:pt x="171" y="811"/>
                </a:cubicBezTo>
                <a:cubicBezTo>
                  <a:pt x="140" y="848"/>
                  <a:pt x="114" y="880"/>
                  <a:pt x="95" y="907"/>
                </a:cubicBezTo>
                <a:cubicBezTo>
                  <a:pt x="115" y="937"/>
                  <a:pt x="137" y="965"/>
                  <a:pt x="161" y="990"/>
                </a:cubicBezTo>
                <a:cubicBezTo>
                  <a:pt x="192" y="977"/>
                  <a:pt x="229" y="960"/>
                  <a:pt x="272" y="937"/>
                </a:cubicBezTo>
                <a:cubicBezTo>
                  <a:pt x="293" y="956"/>
                  <a:pt x="316" y="972"/>
                  <a:pt x="340" y="987"/>
                </a:cubicBezTo>
                <a:cubicBezTo>
                  <a:pt x="331" y="1035"/>
                  <a:pt x="325" y="1076"/>
                  <a:pt x="322" y="1109"/>
                </a:cubicBezTo>
                <a:cubicBezTo>
                  <a:pt x="354" y="1124"/>
                  <a:pt x="386" y="1137"/>
                  <a:pt x="420" y="1147"/>
                </a:cubicBezTo>
                <a:cubicBezTo>
                  <a:pt x="441" y="1121"/>
                  <a:pt x="464" y="1088"/>
                  <a:pt x="490" y="1046"/>
                </a:cubicBezTo>
                <a:cubicBezTo>
                  <a:pt x="517" y="1052"/>
                  <a:pt x="545" y="1055"/>
                  <a:pt x="574" y="1056"/>
                </a:cubicBezTo>
                <a:cubicBezTo>
                  <a:pt x="590" y="1102"/>
                  <a:pt x="605" y="1140"/>
                  <a:pt x="619" y="1170"/>
                </a:cubicBezTo>
                <a:cubicBezTo>
                  <a:pt x="651" y="1168"/>
                  <a:pt x="683" y="1163"/>
                  <a:pt x="715" y="1156"/>
                </a:cubicBezTo>
                <a:cubicBezTo>
                  <a:pt x="718" y="1155"/>
                  <a:pt x="721" y="1155"/>
                  <a:pt x="723" y="1154"/>
                </a:cubicBezTo>
                <a:cubicBezTo>
                  <a:pt x="728" y="1121"/>
                  <a:pt x="731" y="1081"/>
                  <a:pt x="733" y="1032"/>
                </a:cubicBezTo>
                <a:cubicBezTo>
                  <a:pt x="760" y="1023"/>
                  <a:pt x="786" y="1011"/>
                  <a:pt x="810" y="998"/>
                </a:cubicBezTo>
                <a:cubicBezTo>
                  <a:pt x="848" y="1030"/>
                  <a:pt x="880" y="1055"/>
                  <a:pt x="907" y="1074"/>
                </a:cubicBezTo>
                <a:cubicBezTo>
                  <a:pt x="936" y="1055"/>
                  <a:pt x="964" y="1033"/>
                  <a:pt x="989" y="1008"/>
                </a:cubicBezTo>
                <a:cubicBezTo>
                  <a:pt x="977" y="978"/>
                  <a:pt x="960" y="941"/>
                  <a:pt x="937" y="897"/>
                </a:cubicBezTo>
                <a:cubicBezTo>
                  <a:pt x="955" y="876"/>
                  <a:pt x="972" y="854"/>
                  <a:pt x="987" y="830"/>
                </a:cubicBezTo>
                <a:cubicBezTo>
                  <a:pt x="1035" y="839"/>
                  <a:pt x="1075" y="845"/>
                  <a:pt x="1108" y="848"/>
                </a:cubicBezTo>
                <a:cubicBezTo>
                  <a:pt x="1124" y="816"/>
                  <a:pt x="1137" y="783"/>
                  <a:pt x="1147" y="749"/>
                </a:cubicBezTo>
                <a:cubicBezTo>
                  <a:pt x="1121" y="729"/>
                  <a:pt x="1087" y="706"/>
                  <a:pt x="1046" y="679"/>
                </a:cubicBezTo>
                <a:cubicBezTo>
                  <a:pt x="1051" y="652"/>
                  <a:pt x="1055" y="624"/>
                  <a:pt x="1055" y="596"/>
                </a:cubicBezTo>
                <a:close/>
                <a:moveTo>
                  <a:pt x="657" y="901"/>
                </a:moveTo>
                <a:cubicBezTo>
                  <a:pt x="633" y="906"/>
                  <a:pt x="609" y="909"/>
                  <a:pt x="584" y="909"/>
                </a:cubicBezTo>
                <a:cubicBezTo>
                  <a:pt x="512" y="909"/>
                  <a:pt x="441" y="884"/>
                  <a:pt x="384" y="839"/>
                </a:cubicBezTo>
                <a:cubicBezTo>
                  <a:pt x="326" y="794"/>
                  <a:pt x="285" y="729"/>
                  <a:pt x="269" y="657"/>
                </a:cubicBezTo>
                <a:cubicBezTo>
                  <a:pt x="250" y="573"/>
                  <a:pt x="264" y="486"/>
                  <a:pt x="310" y="413"/>
                </a:cubicBezTo>
                <a:cubicBezTo>
                  <a:pt x="356" y="340"/>
                  <a:pt x="428" y="289"/>
                  <a:pt x="512" y="270"/>
                </a:cubicBezTo>
                <a:cubicBezTo>
                  <a:pt x="536" y="264"/>
                  <a:pt x="561" y="261"/>
                  <a:pt x="585" y="261"/>
                </a:cubicBezTo>
                <a:cubicBezTo>
                  <a:pt x="657" y="261"/>
                  <a:pt x="728" y="286"/>
                  <a:pt x="785" y="331"/>
                </a:cubicBezTo>
                <a:cubicBezTo>
                  <a:pt x="843" y="376"/>
                  <a:pt x="884" y="441"/>
                  <a:pt x="900" y="513"/>
                </a:cubicBezTo>
                <a:cubicBezTo>
                  <a:pt x="940" y="687"/>
                  <a:pt x="831" y="861"/>
                  <a:pt x="657" y="9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" name="Freeform 7"/>
          <p:cNvSpPr>
            <a:spLocks noEditPoints="1"/>
          </p:cNvSpPr>
          <p:nvPr/>
        </p:nvSpPr>
        <p:spPr bwMode="auto">
          <a:xfrm>
            <a:off x="1057851" y="2394936"/>
            <a:ext cx="2570335" cy="2572191"/>
          </a:xfrm>
          <a:custGeom>
            <a:avLst/>
            <a:gdLst>
              <a:gd name="T0" fmla="*/ 1055 w 1169"/>
              <a:gd name="T1" fmla="*/ 596 h 1170"/>
              <a:gd name="T2" fmla="*/ 1169 w 1169"/>
              <a:gd name="T3" fmla="*/ 551 h 1170"/>
              <a:gd name="T4" fmla="*/ 1156 w 1169"/>
              <a:gd name="T5" fmla="*/ 455 h 1170"/>
              <a:gd name="T6" fmla="*/ 1153 w 1169"/>
              <a:gd name="T7" fmla="*/ 446 h 1170"/>
              <a:gd name="T8" fmla="*/ 1031 w 1169"/>
              <a:gd name="T9" fmla="*/ 436 h 1170"/>
              <a:gd name="T10" fmla="*/ 998 w 1169"/>
              <a:gd name="T11" fmla="*/ 359 h 1170"/>
              <a:gd name="T12" fmla="*/ 1074 w 1169"/>
              <a:gd name="T13" fmla="*/ 263 h 1170"/>
              <a:gd name="T14" fmla="*/ 1008 w 1169"/>
              <a:gd name="T15" fmla="*/ 180 h 1170"/>
              <a:gd name="T16" fmla="*/ 897 w 1169"/>
              <a:gd name="T17" fmla="*/ 233 h 1170"/>
              <a:gd name="T18" fmla="*/ 829 w 1169"/>
              <a:gd name="T19" fmla="*/ 183 h 1170"/>
              <a:gd name="T20" fmla="*/ 847 w 1169"/>
              <a:gd name="T21" fmla="*/ 62 h 1170"/>
              <a:gd name="T22" fmla="*/ 749 w 1169"/>
              <a:gd name="T23" fmla="*/ 23 h 1170"/>
              <a:gd name="T24" fmla="*/ 679 w 1169"/>
              <a:gd name="T25" fmla="*/ 124 h 1170"/>
              <a:gd name="T26" fmla="*/ 596 w 1169"/>
              <a:gd name="T27" fmla="*/ 114 h 1170"/>
              <a:gd name="T28" fmla="*/ 550 w 1169"/>
              <a:gd name="T29" fmla="*/ 0 h 1170"/>
              <a:gd name="T30" fmla="*/ 454 w 1169"/>
              <a:gd name="T31" fmla="*/ 14 h 1170"/>
              <a:gd name="T32" fmla="*/ 446 w 1169"/>
              <a:gd name="T33" fmla="*/ 16 h 1170"/>
              <a:gd name="T34" fmla="*/ 436 w 1169"/>
              <a:gd name="T35" fmla="*/ 139 h 1170"/>
              <a:gd name="T36" fmla="*/ 359 w 1169"/>
              <a:gd name="T37" fmla="*/ 172 h 1170"/>
              <a:gd name="T38" fmla="*/ 262 w 1169"/>
              <a:gd name="T39" fmla="*/ 96 h 1170"/>
              <a:gd name="T40" fmla="*/ 180 w 1169"/>
              <a:gd name="T41" fmla="*/ 162 h 1170"/>
              <a:gd name="T42" fmla="*/ 232 w 1169"/>
              <a:gd name="T43" fmla="*/ 273 h 1170"/>
              <a:gd name="T44" fmla="*/ 183 w 1169"/>
              <a:gd name="T45" fmla="*/ 340 h 1170"/>
              <a:gd name="T46" fmla="*/ 61 w 1169"/>
              <a:gd name="T47" fmla="*/ 323 h 1170"/>
              <a:gd name="T48" fmla="*/ 22 w 1169"/>
              <a:gd name="T49" fmla="*/ 421 h 1170"/>
              <a:gd name="T50" fmla="*/ 123 w 1169"/>
              <a:gd name="T51" fmla="*/ 491 h 1170"/>
              <a:gd name="T52" fmla="*/ 114 w 1169"/>
              <a:gd name="T53" fmla="*/ 574 h 1170"/>
              <a:gd name="T54" fmla="*/ 0 w 1169"/>
              <a:gd name="T55" fmla="*/ 619 h 1170"/>
              <a:gd name="T56" fmla="*/ 14 w 1169"/>
              <a:gd name="T57" fmla="*/ 716 h 1170"/>
              <a:gd name="T58" fmla="*/ 16 w 1169"/>
              <a:gd name="T59" fmla="*/ 724 h 1170"/>
              <a:gd name="T60" fmla="*/ 138 w 1169"/>
              <a:gd name="T61" fmla="*/ 734 h 1170"/>
              <a:gd name="T62" fmla="*/ 171 w 1169"/>
              <a:gd name="T63" fmla="*/ 811 h 1170"/>
              <a:gd name="T64" fmla="*/ 95 w 1169"/>
              <a:gd name="T65" fmla="*/ 907 h 1170"/>
              <a:gd name="T66" fmla="*/ 161 w 1169"/>
              <a:gd name="T67" fmla="*/ 990 h 1170"/>
              <a:gd name="T68" fmla="*/ 272 w 1169"/>
              <a:gd name="T69" fmla="*/ 937 h 1170"/>
              <a:gd name="T70" fmla="*/ 340 w 1169"/>
              <a:gd name="T71" fmla="*/ 987 h 1170"/>
              <a:gd name="T72" fmla="*/ 322 w 1169"/>
              <a:gd name="T73" fmla="*/ 1109 h 1170"/>
              <a:gd name="T74" fmla="*/ 420 w 1169"/>
              <a:gd name="T75" fmla="*/ 1147 h 1170"/>
              <a:gd name="T76" fmla="*/ 490 w 1169"/>
              <a:gd name="T77" fmla="*/ 1046 h 1170"/>
              <a:gd name="T78" fmla="*/ 574 w 1169"/>
              <a:gd name="T79" fmla="*/ 1056 h 1170"/>
              <a:gd name="T80" fmla="*/ 619 w 1169"/>
              <a:gd name="T81" fmla="*/ 1170 h 1170"/>
              <a:gd name="T82" fmla="*/ 715 w 1169"/>
              <a:gd name="T83" fmla="*/ 1156 h 1170"/>
              <a:gd name="T84" fmla="*/ 723 w 1169"/>
              <a:gd name="T85" fmla="*/ 1154 h 1170"/>
              <a:gd name="T86" fmla="*/ 733 w 1169"/>
              <a:gd name="T87" fmla="*/ 1032 h 1170"/>
              <a:gd name="T88" fmla="*/ 810 w 1169"/>
              <a:gd name="T89" fmla="*/ 998 h 1170"/>
              <a:gd name="T90" fmla="*/ 907 w 1169"/>
              <a:gd name="T91" fmla="*/ 1074 h 1170"/>
              <a:gd name="T92" fmla="*/ 989 w 1169"/>
              <a:gd name="T93" fmla="*/ 1008 h 1170"/>
              <a:gd name="T94" fmla="*/ 937 w 1169"/>
              <a:gd name="T95" fmla="*/ 897 h 1170"/>
              <a:gd name="T96" fmla="*/ 987 w 1169"/>
              <a:gd name="T97" fmla="*/ 830 h 1170"/>
              <a:gd name="T98" fmla="*/ 1108 w 1169"/>
              <a:gd name="T99" fmla="*/ 848 h 1170"/>
              <a:gd name="T100" fmla="*/ 1147 w 1169"/>
              <a:gd name="T101" fmla="*/ 749 h 1170"/>
              <a:gd name="T102" fmla="*/ 1046 w 1169"/>
              <a:gd name="T103" fmla="*/ 679 h 1170"/>
              <a:gd name="T104" fmla="*/ 1055 w 1169"/>
              <a:gd name="T105" fmla="*/ 596 h 1170"/>
              <a:gd name="T106" fmla="*/ 657 w 1169"/>
              <a:gd name="T107" fmla="*/ 901 h 1170"/>
              <a:gd name="T108" fmla="*/ 584 w 1169"/>
              <a:gd name="T109" fmla="*/ 909 h 1170"/>
              <a:gd name="T110" fmla="*/ 384 w 1169"/>
              <a:gd name="T111" fmla="*/ 839 h 1170"/>
              <a:gd name="T112" fmla="*/ 269 w 1169"/>
              <a:gd name="T113" fmla="*/ 657 h 1170"/>
              <a:gd name="T114" fmla="*/ 310 w 1169"/>
              <a:gd name="T115" fmla="*/ 413 h 1170"/>
              <a:gd name="T116" fmla="*/ 512 w 1169"/>
              <a:gd name="T117" fmla="*/ 270 h 1170"/>
              <a:gd name="T118" fmla="*/ 585 w 1169"/>
              <a:gd name="T119" fmla="*/ 261 h 1170"/>
              <a:gd name="T120" fmla="*/ 785 w 1169"/>
              <a:gd name="T121" fmla="*/ 331 h 1170"/>
              <a:gd name="T122" fmla="*/ 900 w 1169"/>
              <a:gd name="T123" fmla="*/ 513 h 1170"/>
              <a:gd name="T124" fmla="*/ 657 w 1169"/>
              <a:gd name="T125" fmla="*/ 901 h 1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69" h="1170">
                <a:moveTo>
                  <a:pt x="1055" y="596"/>
                </a:moveTo>
                <a:cubicBezTo>
                  <a:pt x="1101" y="580"/>
                  <a:pt x="1140" y="564"/>
                  <a:pt x="1169" y="551"/>
                </a:cubicBezTo>
                <a:cubicBezTo>
                  <a:pt x="1167" y="519"/>
                  <a:pt x="1163" y="487"/>
                  <a:pt x="1156" y="455"/>
                </a:cubicBezTo>
                <a:cubicBezTo>
                  <a:pt x="1155" y="452"/>
                  <a:pt x="1154" y="449"/>
                  <a:pt x="1153" y="446"/>
                </a:cubicBezTo>
                <a:cubicBezTo>
                  <a:pt x="1121" y="442"/>
                  <a:pt x="1080" y="438"/>
                  <a:pt x="1031" y="436"/>
                </a:cubicBezTo>
                <a:cubicBezTo>
                  <a:pt x="1022" y="409"/>
                  <a:pt x="1011" y="384"/>
                  <a:pt x="998" y="359"/>
                </a:cubicBezTo>
                <a:cubicBezTo>
                  <a:pt x="1030" y="322"/>
                  <a:pt x="1055" y="290"/>
                  <a:pt x="1074" y="263"/>
                </a:cubicBezTo>
                <a:cubicBezTo>
                  <a:pt x="1054" y="233"/>
                  <a:pt x="1032" y="206"/>
                  <a:pt x="1008" y="180"/>
                </a:cubicBezTo>
                <a:cubicBezTo>
                  <a:pt x="977" y="193"/>
                  <a:pt x="940" y="210"/>
                  <a:pt x="897" y="233"/>
                </a:cubicBezTo>
                <a:cubicBezTo>
                  <a:pt x="876" y="214"/>
                  <a:pt x="853" y="198"/>
                  <a:pt x="829" y="183"/>
                </a:cubicBezTo>
                <a:cubicBezTo>
                  <a:pt x="838" y="135"/>
                  <a:pt x="844" y="94"/>
                  <a:pt x="847" y="62"/>
                </a:cubicBezTo>
                <a:cubicBezTo>
                  <a:pt x="816" y="46"/>
                  <a:pt x="783" y="33"/>
                  <a:pt x="749" y="23"/>
                </a:cubicBezTo>
                <a:cubicBezTo>
                  <a:pt x="729" y="49"/>
                  <a:pt x="705" y="82"/>
                  <a:pt x="679" y="124"/>
                </a:cubicBezTo>
                <a:cubicBezTo>
                  <a:pt x="652" y="118"/>
                  <a:pt x="624" y="115"/>
                  <a:pt x="596" y="114"/>
                </a:cubicBezTo>
                <a:cubicBezTo>
                  <a:pt x="579" y="68"/>
                  <a:pt x="564" y="30"/>
                  <a:pt x="550" y="0"/>
                </a:cubicBezTo>
                <a:cubicBezTo>
                  <a:pt x="518" y="2"/>
                  <a:pt x="486" y="7"/>
                  <a:pt x="454" y="14"/>
                </a:cubicBezTo>
                <a:cubicBezTo>
                  <a:pt x="451" y="15"/>
                  <a:pt x="449" y="15"/>
                  <a:pt x="446" y="16"/>
                </a:cubicBezTo>
                <a:cubicBezTo>
                  <a:pt x="441" y="49"/>
                  <a:pt x="438" y="89"/>
                  <a:pt x="436" y="139"/>
                </a:cubicBezTo>
                <a:cubicBezTo>
                  <a:pt x="409" y="147"/>
                  <a:pt x="383" y="159"/>
                  <a:pt x="359" y="172"/>
                </a:cubicBezTo>
                <a:cubicBezTo>
                  <a:pt x="321" y="140"/>
                  <a:pt x="289" y="115"/>
                  <a:pt x="262" y="96"/>
                </a:cubicBezTo>
                <a:cubicBezTo>
                  <a:pt x="233" y="115"/>
                  <a:pt x="205" y="137"/>
                  <a:pt x="180" y="162"/>
                </a:cubicBezTo>
                <a:cubicBezTo>
                  <a:pt x="192" y="192"/>
                  <a:pt x="210" y="229"/>
                  <a:pt x="232" y="273"/>
                </a:cubicBezTo>
                <a:cubicBezTo>
                  <a:pt x="214" y="294"/>
                  <a:pt x="197" y="316"/>
                  <a:pt x="183" y="340"/>
                </a:cubicBezTo>
                <a:cubicBezTo>
                  <a:pt x="134" y="331"/>
                  <a:pt x="94" y="325"/>
                  <a:pt x="61" y="323"/>
                </a:cubicBezTo>
                <a:cubicBezTo>
                  <a:pt x="45" y="354"/>
                  <a:pt x="32" y="387"/>
                  <a:pt x="22" y="421"/>
                </a:cubicBezTo>
                <a:cubicBezTo>
                  <a:pt x="48" y="441"/>
                  <a:pt x="82" y="464"/>
                  <a:pt x="123" y="491"/>
                </a:cubicBezTo>
                <a:cubicBezTo>
                  <a:pt x="118" y="518"/>
                  <a:pt x="115" y="546"/>
                  <a:pt x="114" y="574"/>
                </a:cubicBezTo>
                <a:cubicBezTo>
                  <a:pt x="68" y="590"/>
                  <a:pt x="30" y="606"/>
                  <a:pt x="0" y="619"/>
                </a:cubicBezTo>
                <a:cubicBezTo>
                  <a:pt x="2" y="651"/>
                  <a:pt x="6" y="683"/>
                  <a:pt x="14" y="716"/>
                </a:cubicBezTo>
                <a:cubicBezTo>
                  <a:pt x="14" y="718"/>
                  <a:pt x="15" y="721"/>
                  <a:pt x="16" y="724"/>
                </a:cubicBezTo>
                <a:cubicBezTo>
                  <a:pt x="48" y="729"/>
                  <a:pt x="89" y="732"/>
                  <a:pt x="138" y="734"/>
                </a:cubicBezTo>
                <a:cubicBezTo>
                  <a:pt x="147" y="761"/>
                  <a:pt x="158" y="787"/>
                  <a:pt x="171" y="811"/>
                </a:cubicBezTo>
                <a:cubicBezTo>
                  <a:pt x="140" y="848"/>
                  <a:pt x="114" y="880"/>
                  <a:pt x="95" y="907"/>
                </a:cubicBezTo>
                <a:cubicBezTo>
                  <a:pt x="115" y="937"/>
                  <a:pt x="137" y="965"/>
                  <a:pt x="161" y="990"/>
                </a:cubicBezTo>
                <a:cubicBezTo>
                  <a:pt x="192" y="977"/>
                  <a:pt x="229" y="960"/>
                  <a:pt x="272" y="937"/>
                </a:cubicBezTo>
                <a:cubicBezTo>
                  <a:pt x="293" y="956"/>
                  <a:pt x="316" y="972"/>
                  <a:pt x="340" y="987"/>
                </a:cubicBezTo>
                <a:cubicBezTo>
                  <a:pt x="331" y="1035"/>
                  <a:pt x="325" y="1076"/>
                  <a:pt x="322" y="1109"/>
                </a:cubicBezTo>
                <a:cubicBezTo>
                  <a:pt x="354" y="1124"/>
                  <a:pt x="386" y="1137"/>
                  <a:pt x="420" y="1147"/>
                </a:cubicBezTo>
                <a:cubicBezTo>
                  <a:pt x="441" y="1121"/>
                  <a:pt x="464" y="1088"/>
                  <a:pt x="490" y="1046"/>
                </a:cubicBezTo>
                <a:cubicBezTo>
                  <a:pt x="517" y="1052"/>
                  <a:pt x="545" y="1055"/>
                  <a:pt x="574" y="1056"/>
                </a:cubicBezTo>
                <a:cubicBezTo>
                  <a:pt x="590" y="1102"/>
                  <a:pt x="605" y="1140"/>
                  <a:pt x="619" y="1170"/>
                </a:cubicBezTo>
                <a:cubicBezTo>
                  <a:pt x="651" y="1168"/>
                  <a:pt x="683" y="1163"/>
                  <a:pt x="715" y="1156"/>
                </a:cubicBezTo>
                <a:cubicBezTo>
                  <a:pt x="718" y="1155"/>
                  <a:pt x="721" y="1155"/>
                  <a:pt x="723" y="1154"/>
                </a:cubicBezTo>
                <a:cubicBezTo>
                  <a:pt x="728" y="1121"/>
                  <a:pt x="731" y="1081"/>
                  <a:pt x="733" y="1032"/>
                </a:cubicBezTo>
                <a:cubicBezTo>
                  <a:pt x="760" y="1023"/>
                  <a:pt x="786" y="1011"/>
                  <a:pt x="810" y="998"/>
                </a:cubicBezTo>
                <a:cubicBezTo>
                  <a:pt x="848" y="1030"/>
                  <a:pt x="880" y="1055"/>
                  <a:pt x="907" y="1074"/>
                </a:cubicBezTo>
                <a:cubicBezTo>
                  <a:pt x="936" y="1055"/>
                  <a:pt x="964" y="1033"/>
                  <a:pt x="989" y="1008"/>
                </a:cubicBezTo>
                <a:cubicBezTo>
                  <a:pt x="977" y="978"/>
                  <a:pt x="960" y="941"/>
                  <a:pt x="937" y="897"/>
                </a:cubicBezTo>
                <a:cubicBezTo>
                  <a:pt x="955" y="876"/>
                  <a:pt x="972" y="854"/>
                  <a:pt x="987" y="830"/>
                </a:cubicBezTo>
                <a:cubicBezTo>
                  <a:pt x="1035" y="839"/>
                  <a:pt x="1075" y="845"/>
                  <a:pt x="1108" y="848"/>
                </a:cubicBezTo>
                <a:cubicBezTo>
                  <a:pt x="1124" y="816"/>
                  <a:pt x="1137" y="783"/>
                  <a:pt x="1147" y="749"/>
                </a:cubicBezTo>
                <a:cubicBezTo>
                  <a:pt x="1121" y="729"/>
                  <a:pt x="1087" y="706"/>
                  <a:pt x="1046" y="679"/>
                </a:cubicBezTo>
                <a:cubicBezTo>
                  <a:pt x="1051" y="652"/>
                  <a:pt x="1055" y="624"/>
                  <a:pt x="1055" y="596"/>
                </a:cubicBezTo>
                <a:close/>
                <a:moveTo>
                  <a:pt x="657" y="901"/>
                </a:moveTo>
                <a:cubicBezTo>
                  <a:pt x="633" y="906"/>
                  <a:pt x="609" y="909"/>
                  <a:pt x="584" y="909"/>
                </a:cubicBezTo>
                <a:cubicBezTo>
                  <a:pt x="512" y="909"/>
                  <a:pt x="441" y="884"/>
                  <a:pt x="384" y="839"/>
                </a:cubicBezTo>
                <a:cubicBezTo>
                  <a:pt x="326" y="794"/>
                  <a:pt x="285" y="729"/>
                  <a:pt x="269" y="657"/>
                </a:cubicBezTo>
                <a:cubicBezTo>
                  <a:pt x="250" y="573"/>
                  <a:pt x="264" y="486"/>
                  <a:pt x="310" y="413"/>
                </a:cubicBezTo>
                <a:cubicBezTo>
                  <a:pt x="356" y="340"/>
                  <a:pt x="428" y="289"/>
                  <a:pt x="512" y="270"/>
                </a:cubicBezTo>
                <a:cubicBezTo>
                  <a:pt x="536" y="264"/>
                  <a:pt x="561" y="261"/>
                  <a:pt x="585" y="261"/>
                </a:cubicBezTo>
                <a:cubicBezTo>
                  <a:pt x="657" y="261"/>
                  <a:pt x="728" y="286"/>
                  <a:pt x="785" y="331"/>
                </a:cubicBezTo>
                <a:cubicBezTo>
                  <a:pt x="843" y="376"/>
                  <a:pt x="884" y="441"/>
                  <a:pt x="900" y="513"/>
                </a:cubicBezTo>
                <a:cubicBezTo>
                  <a:pt x="940" y="687"/>
                  <a:pt x="831" y="861"/>
                  <a:pt x="657" y="9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716376" y="2222344"/>
            <a:ext cx="1085665" cy="1087521"/>
          </a:xfrm>
          <a:custGeom>
            <a:avLst/>
            <a:gdLst>
              <a:gd name="T0" fmla="*/ 338 w 494"/>
              <a:gd name="T1" fmla="*/ 112 h 494"/>
              <a:gd name="T2" fmla="*/ 494 w 494"/>
              <a:gd name="T3" fmla="*/ 26 h 494"/>
              <a:gd name="T4" fmla="*/ 494 w 494"/>
              <a:gd name="T5" fmla="*/ 26 h 494"/>
              <a:gd name="T6" fmla="*/ 494 w 494"/>
              <a:gd name="T7" fmla="*/ 25 h 494"/>
              <a:gd name="T8" fmla="*/ 494 w 494"/>
              <a:gd name="T9" fmla="*/ 25 h 494"/>
              <a:gd name="T10" fmla="*/ 494 w 494"/>
              <a:gd name="T11" fmla="*/ 25 h 494"/>
              <a:gd name="T12" fmla="*/ 296 w 494"/>
              <a:gd name="T13" fmla="*/ 8 h 494"/>
              <a:gd name="T14" fmla="*/ 313 w 494"/>
              <a:gd name="T15" fmla="*/ 18 h 494"/>
              <a:gd name="T16" fmla="*/ 329 w 494"/>
              <a:gd name="T17" fmla="*/ 28 h 494"/>
              <a:gd name="T18" fmla="*/ 327 w 494"/>
              <a:gd name="T19" fmla="*/ 29 h 494"/>
              <a:gd name="T20" fmla="*/ 321 w 494"/>
              <a:gd name="T21" fmla="*/ 31 h 494"/>
              <a:gd name="T22" fmla="*/ 298 w 494"/>
              <a:gd name="T23" fmla="*/ 40 h 494"/>
              <a:gd name="T24" fmla="*/ 290 w 494"/>
              <a:gd name="T25" fmla="*/ 44 h 494"/>
              <a:gd name="T26" fmla="*/ 278 w 494"/>
              <a:gd name="T27" fmla="*/ 50 h 494"/>
              <a:gd name="T28" fmla="*/ 266 w 494"/>
              <a:gd name="T29" fmla="*/ 56 h 494"/>
              <a:gd name="T30" fmla="*/ 240 w 494"/>
              <a:gd name="T31" fmla="*/ 70 h 494"/>
              <a:gd name="T32" fmla="*/ 228 w 494"/>
              <a:gd name="T33" fmla="*/ 78 h 494"/>
              <a:gd name="T34" fmla="*/ 215 w 494"/>
              <a:gd name="T35" fmla="*/ 86 h 494"/>
              <a:gd name="T36" fmla="*/ 190 w 494"/>
              <a:gd name="T37" fmla="*/ 105 h 494"/>
              <a:gd name="T38" fmla="*/ 177 w 494"/>
              <a:gd name="T39" fmla="*/ 115 h 494"/>
              <a:gd name="T40" fmla="*/ 165 w 494"/>
              <a:gd name="T41" fmla="*/ 125 h 494"/>
              <a:gd name="T42" fmla="*/ 119 w 494"/>
              <a:gd name="T43" fmla="*/ 172 h 494"/>
              <a:gd name="T44" fmla="*/ 49 w 494"/>
              <a:gd name="T45" fmla="*/ 279 h 494"/>
              <a:gd name="T46" fmla="*/ 12 w 494"/>
              <a:gd name="T47" fmla="*/ 385 h 494"/>
              <a:gd name="T48" fmla="*/ 1 w 494"/>
              <a:gd name="T49" fmla="*/ 464 h 494"/>
              <a:gd name="T50" fmla="*/ 0 w 494"/>
              <a:gd name="T51" fmla="*/ 486 h 494"/>
              <a:gd name="T52" fmla="*/ 0 w 494"/>
              <a:gd name="T53" fmla="*/ 494 h 494"/>
              <a:gd name="T54" fmla="*/ 51 w 494"/>
              <a:gd name="T55" fmla="*/ 494 h 494"/>
              <a:gd name="T56" fmla="*/ 51 w 494"/>
              <a:gd name="T57" fmla="*/ 487 h 494"/>
              <a:gd name="T58" fmla="*/ 52 w 494"/>
              <a:gd name="T59" fmla="*/ 467 h 494"/>
              <a:gd name="T60" fmla="*/ 62 w 494"/>
              <a:gd name="T61" fmla="*/ 396 h 494"/>
              <a:gd name="T62" fmla="*/ 95 w 494"/>
              <a:gd name="T63" fmla="*/ 302 h 494"/>
              <a:gd name="T64" fmla="*/ 158 w 494"/>
              <a:gd name="T65" fmla="*/ 205 h 494"/>
              <a:gd name="T66" fmla="*/ 199 w 494"/>
              <a:gd name="T67" fmla="*/ 164 h 494"/>
              <a:gd name="T68" fmla="*/ 210 w 494"/>
              <a:gd name="T69" fmla="*/ 154 h 494"/>
              <a:gd name="T70" fmla="*/ 221 w 494"/>
              <a:gd name="T71" fmla="*/ 145 h 494"/>
              <a:gd name="T72" fmla="*/ 244 w 494"/>
              <a:gd name="T73" fmla="*/ 128 h 494"/>
              <a:gd name="T74" fmla="*/ 255 w 494"/>
              <a:gd name="T75" fmla="*/ 121 h 494"/>
              <a:gd name="T76" fmla="*/ 266 w 494"/>
              <a:gd name="T77" fmla="*/ 114 h 494"/>
              <a:gd name="T78" fmla="*/ 289 w 494"/>
              <a:gd name="T79" fmla="*/ 101 h 494"/>
              <a:gd name="T80" fmla="*/ 300 w 494"/>
              <a:gd name="T81" fmla="*/ 95 h 494"/>
              <a:gd name="T82" fmla="*/ 311 w 494"/>
              <a:gd name="T83" fmla="*/ 90 h 494"/>
              <a:gd name="T84" fmla="*/ 318 w 494"/>
              <a:gd name="T85" fmla="*/ 87 h 494"/>
              <a:gd name="T86" fmla="*/ 338 w 494"/>
              <a:gd name="T87" fmla="*/ 79 h 494"/>
              <a:gd name="T88" fmla="*/ 344 w 494"/>
              <a:gd name="T89" fmla="*/ 77 h 494"/>
              <a:gd name="T90" fmla="*/ 346 w 494"/>
              <a:gd name="T91" fmla="*/ 76 h 494"/>
              <a:gd name="T92" fmla="*/ 342 w 494"/>
              <a:gd name="T93" fmla="*/ 94 h 494"/>
              <a:gd name="T94" fmla="*/ 338 w 494"/>
              <a:gd name="T95" fmla="*/ 112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94" h="494">
                <a:moveTo>
                  <a:pt x="338" y="112"/>
                </a:moveTo>
                <a:cubicBezTo>
                  <a:pt x="380" y="75"/>
                  <a:pt x="433" y="44"/>
                  <a:pt x="494" y="26"/>
                </a:cubicBezTo>
                <a:cubicBezTo>
                  <a:pt x="494" y="26"/>
                  <a:pt x="494" y="26"/>
                  <a:pt x="494" y="26"/>
                </a:cubicBezTo>
                <a:cubicBezTo>
                  <a:pt x="494" y="25"/>
                  <a:pt x="494" y="25"/>
                  <a:pt x="494" y="25"/>
                </a:cubicBezTo>
                <a:cubicBezTo>
                  <a:pt x="494" y="25"/>
                  <a:pt x="494" y="25"/>
                  <a:pt x="494" y="25"/>
                </a:cubicBezTo>
                <a:cubicBezTo>
                  <a:pt x="494" y="25"/>
                  <a:pt x="494" y="25"/>
                  <a:pt x="494" y="25"/>
                </a:cubicBezTo>
                <a:cubicBezTo>
                  <a:pt x="433" y="7"/>
                  <a:pt x="366" y="0"/>
                  <a:pt x="296" y="8"/>
                </a:cubicBezTo>
                <a:cubicBezTo>
                  <a:pt x="296" y="8"/>
                  <a:pt x="305" y="13"/>
                  <a:pt x="313" y="18"/>
                </a:cubicBezTo>
                <a:cubicBezTo>
                  <a:pt x="321" y="23"/>
                  <a:pt x="329" y="28"/>
                  <a:pt x="329" y="28"/>
                </a:cubicBezTo>
                <a:cubicBezTo>
                  <a:pt x="329" y="28"/>
                  <a:pt x="328" y="28"/>
                  <a:pt x="327" y="29"/>
                </a:cubicBezTo>
                <a:cubicBezTo>
                  <a:pt x="325" y="29"/>
                  <a:pt x="323" y="30"/>
                  <a:pt x="321" y="31"/>
                </a:cubicBezTo>
                <a:cubicBezTo>
                  <a:pt x="315" y="34"/>
                  <a:pt x="307" y="36"/>
                  <a:pt x="298" y="40"/>
                </a:cubicBezTo>
                <a:cubicBezTo>
                  <a:pt x="296" y="42"/>
                  <a:pt x="293" y="43"/>
                  <a:pt x="290" y="44"/>
                </a:cubicBezTo>
                <a:cubicBezTo>
                  <a:pt x="286" y="46"/>
                  <a:pt x="282" y="48"/>
                  <a:pt x="278" y="50"/>
                </a:cubicBezTo>
                <a:cubicBezTo>
                  <a:pt x="274" y="52"/>
                  <a:pt x="270" y="54"/>
                  <a:pt x="266" y="56"/>
                </a:cubicBezTo>
                <a:cubicBezTo>
                  <a:pt x="257" y="60"/>
                  <a:pt x="249" y="65"/>
                  <a:pt x="240" y="70"/>
                </a:cubicBezTo>
                <a:cubicBezTo>
                  <a:pt x="236" y="72"/>
                  <a:pt x="232" y="75"/>
                  <a:pt x="228" y="78"/>
                </a:cubicBezTo>
                <a:cubicBezTo>
                  <a:pt x="223" y="81"/>
                  <a:pt x="219" y="83"/>
                  <a:pt x="215" y="86"/>
                </a:cubicBezTo>
                <a:cubicBezTo>
                  <a:pt x="207" y="92"/>
                  <a:pt x="198" y="98"/>
                  <a:pt x="190" y="105"/>
                </a:cubicBezTo>
                <a:cubicBezTo>
                  <a:pt x="186" y="108"/>
                  <a:pt x="181" y="111"/>
                  <a:pt x="177" y="115"/>
                </a:cubicBezTo>
                <a:cubicBezTo>
                  <a:pt x="173" y="118"/>
                  <a:pt x="169" y="122"/>
                  <a:pt x="165" y="125"/>
                </a:cubicBezTo>
                <a:cubicBezTo>
                  <a:pt x="149" y="140"/>
                  <a:pt x="133" y="155"/>
                  <a:pt x="119" y="172"/>
                </a:cubicBezTo>
                <a:cubicBezTo>
                  <a:pt x="91" y="205"/>
                  <a:pt x="67" y="242"/>
                  <a:pt x="49" y="279"/>
                </a:cubicBezTo>
                <a:cubicBezTo>
                  <a:pt x="31" y="316"/>
                  <a:pt x="19" y="353"/>
                  <a:pt x="12" y="385"/>
                </a:cubicBezTo>
                <a:cubicBezTo>
                  <a:pt x="5" y="417"/>
                  <a:pt x="2" y="445"/>
                  <a:pt x="1" y="464"/>
                </a:cubicBezTo>
                <a:cubicBezTo>
                  <a:pt x="0" y="473"/>
                  <a:pt x="0" y="481"/>
                  <a:pt x="0" y="486"/>
                </a:cubicBezTo>
                <a:cubicBezTo>
                  <a:pt x="0" y="491"/>
                  <a:pt x="0" y="494"/>
                  <a:pt x="0" y="494"/>
                </a:cubicBezTo>
                <a:cubicBezTo>
                  <a:pt x="51" y="494"/>
                  <a:pt x="51" y="494"/>
                  <a:pt x="51" y="494"/>
                </a:cubicBezTo>
                <a:cubicBezTo>
                  <a:pt x="51" y="494"/>
                  <a:pt x="51" y="491"/>
                  <a:pt x="51" y="487"/>
                </a:cubicBezTo>
                <a:cubicBezTo>
                  <a:pt x="51" y="482"/>
                  <a:pt x="51" y="475"/>
                  <a:pt x="52" y="467"/>
                </a:cubicBezTo>
                <a:cubicBezTo>
                  <a:pt x="53" y="450"/>
                  <a:pt x="55" y="425"/>
                  <a:pt x="62" y="396"/>
                </a:cubicBezTo>
                <a:cubicBezTo>
                  <a:pt x="68" y="368"/>
                  <a:pt x="79" y="335"/>
                  <a:pt x="95" y="302"/>
                </a:cubicBezTo>
                <a:cubicBezTo>
                  <a:pt x="111" y="269"/>
                  <a:pt x="132" y="235"/>
                  <a:pt x="158" y="205"/>
                </a:cubicBezTo>
                <a:cubicBezTo>
                  <a:pt x="171" y="190"/>
                  <a:pt x="185" y="177"/>
                  <a:pt x="199" y="164"/>
                </a:cubicBezTo>
                <a:cubicBezTo>
                  <a:pt x="203" y="160"/>
                  <a:pt x="206" y="157"/>
                  <a:pt x="210" y="154"/>
                </a:cubicBezTo>
                <a:cubicBezTo>
                  <a:pt x="213" y="151"/>
                  <a:pt x="217" y="148"/>
                  <a:pt x="221" y="145"/>
                </a:cubicBezTo>
                <a:cubicBezTo>
                  <a:pt x="228" y="139"/>
                  <a:pt x="236" y="134"/>
                  <a:pt x="244" y="128"/>
                </a:cubicBezTo>
                <a:cubicBezTo>
                  <a:pt x="247" y="126"/>
                  <a:pt x="251" y="123"/>
                  <a:pt x="255" y="121"/>
                </a:cubicBezTo>
                <a:cubicBezTo>
                  <a:pt x="259" y="119"/>
                  <a:pt x="263" y="116"/>
                  <a:pt x="266" y="114"/>
                </a:cubicBezTo>
                <a:cubicBezTo>
                  <a:pt x="274" y="110"/>
                  <a:pt x="281" y="105"/>
                  <a:pt x="289" y="101"/>
                </a:cubicBezTo>
                <a:cubicBezTo>
                  <a:pt x="293" y="99"/>
                  <a:pt x="297" y="97"/>
                  <a:pt x="300" y="95"/>
                </a:cubicBezTo>
                <a:cubicBezTo>
                  <a:pt x="304" y="94"/>
                  <a:pt x="308" y="92"/>
                  <a:pt x="311" y="90"/>
                </a:cubicBezTo>
                <a:cubicBezTo>
                  <a:pt x="314" y="89"/>
                  <a:pt x="316" y="88"/>
                  <a:pt x="318" y="87"/>
                </a:cubicBezTo>
                <a:cubicBezTo>
                  <a:pt x="327" y="84"/>
                  <a:pt x="334" y="81"/>
                  <a:pt x="338" y="79"/>
                </a:cubicBezTo>
                <a:cubicBezTo>
                  <a:pt x="341" y="78"/>
                  <a:pt x="343" y="77"/>
                  <a:pt x="344" y="77"/>
                </a:cubicBezTo>
                <a:cubicBezTo>
                  <a:pt x="345" y="77"/>
                  <a:pt x="346" y="76"/>
                  <a:pt x="346" y="76"/>
                </a:cubicBezTo>
                <a:cubicBezTo>
                  <a:pt x="346" y="76"/>
                  <a:pt x="344" y="85"/>
                  <a:pt x="342" y="94"/>
                </a:cubicBezTo>
                <a:cubicBezTo>
                  <a:pt x="340" y="103"/>
                  <a:pt x="338" y="112"/>
                  <a:pt x="338" y="11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4815922" y="4417799"/>
            <a:ext cx="360032" cy="1258258"/>
          </a:xfrm>
          <a:custGeom>
            <a:avLst/>
            <a:gdLst>
              <a:gd name="T0" fmla="*/ 49 w 163"/>
              <a:gd name="T1" fmla="*/ 401 h 572"/>
              <a:gd name="T2" fmla="*/ 0 w 163"/>
              <a:gd name="T3" fmla="*/ 572 h 572"/>
              <a:gd name="T4" fmla="*/ 0 w 163"/>
              <a:gd name="T5" fmla="*/ 572 h 572"/>
              <a:gd name="T6" fmla="*/ 0 w 163"/>
              <a:gd name="T7" fmla="*/ 572 h 572"/>
              <a:gd name="T8" fmla="*/ 0 w 163"/>
              <a:gd name="T9" fmla="*/ 572 h 572"/>
              <a:gd name="T10" fmla="*/ 0 w 163"/>
              <a:gd name="T11" fmla="*/ 572 h 572"/>
              <a:gd name="T12" fmla="*/ 152 w 163"/>
              <a:gd name="T13" fmla="*/ 445 h 572"/>
              <a:gd name="T14" fmla="*/ 133 w 163"/>
              <a:gd name="T15" fmla="*/ 450 h 572"/>
              <a:gd name="T16" fmla="*/ 114 w 163"/>
              <a:gd name="T17" fmla="*/ 454 h 572"/>
              <a:gd name="T18" fmla="*/ 118 w 163"/>
              <a:gd name="T19" fmla="*/ 446 h 572"/>
              <a:gd name="T20" fmla="*/ 128 w 163"/>
              <a:gd name="T21" fmla="*/ 423 h 572"/>
              <a:gd name="T22" fmla="*/ 129 w 163"/>
              <a:gd name="T23" fmla="*/ 420 h 572"/>
              <a:gd name="T24" fmla="*/ 131 w 163"/>
              <a:gd name="T25" fmla="*/ 416 h 572"/>
              <a:gd name="T26" fmla="*/ 137 w 163"/>
              <a:gd name="T27" fmla="*/ 396 h 572"/>
              <a:gd name="T28" fmla="*/ 144 w 163"/>
              <a:gd name="T29" fmla="*/ 375 h 572"/>
              <a:gd name="T30" fmla="*/ 147 w 163"/>
              <a:gd name="T31" fmla="*/ 364 h 572"/>
              <a:gd name="T32" fmla="*/ 150 w 163"/>
              <a:gd name="T33" fmla="*/ 353 h 572"/>
              <a:gd name="T34" fmla="*/ 158 w 163"/>
              <a:gd name="T35" fmla="*/ 305 h 572"/>
              <a:gd name="T36" fmla="*/ 162 w 163"/>
              <a:gd name="T37" fmla="*/ 256 h 572"/>
              <a:gd name="T38" fmla="*/ 155 w 163"/>
              <a:gd name="T39" fmla="*/ 158 h 572"/>
              <a:gd name="T40" fmla="*/ 134 w 163"/>
              <a:gd name="T41" fmla="*/ 76 h 572"/>
              <a:gd name="T42" fmla="*/ 110 w 163"/>
              <a:gd name="T43" fmla="*/ 20 h 572"/>
              <a:gd name="T44" fmla="*/ 102 w 163"/>
              <a:gd name="T45" fmla="*/ 5 h 572"/>
              <a:gd name="T46" fmla="*/ 100 w 163"/>
              <a:gd name="T47" fmla="*/ 0 h 572"/>
              <a:gd name="T48" fmla="*/ 55 w 163"/>
              <a:gd name="T49" fmla="*/ 25 h 572"/>
              <a:gd name="T50" fmla="*/ 58 w 163"/>
              <a:gd name="T51" fmla="*/ 30 h 572"/>
              <a:gd name="T52" fmla="*/ 65 w 163"/>
              <a:gd name="T53" fmla="*/ 43 h 572"/>
              <a:gd name="T54" fmla="*/ 86 w 163"/>
              <a:gd name="T55" fmla="*/ 93 h 572"/>
              <a:gd name="T56" fmla="*/ 111 w 163"/>
              <a:gd name="T57" fmla="*/ 254 h 572"/>
              <a:gd name="T58" fmla="*/ 108 w 163"/>
              <a:gd name="T59" fmla="*/ 299 h 572"/>
              <a:gd name="T60" fmla="*/ 100 w 163"/>
              <a:gd name="T61" fmla="*/ 341 h 572"/>
              <a:gd name="T62" fmla="*/ 98 w 163"/>
              <a:gd name="T63" fmla="*/ 351 h 572"/>
              <a:gd name="T64" fmla="*/ 95 w 163"/>
              <a:gd name="T65" fmla="*/ 361 h 572"/>
              <a:gd name="T66" fmla="*/ 89 w 163"/>
              <a:gd name="T67" fmla="*/ 380 h 572"/>
              <a:gd name="T68" fmla="*/ 83 w 163"/>
              <a:gd name="T69" fmla="*/ 397 h 572"/>
              <a:gd name="T70" fmla="*/ 81 w 163"/>
              <a:gd name="T71" fmla="*/ 401 h 572"/>
              <a:gd name="T72" fmla="*/ 80 w 163"/>
              <a:gd name="T73" fmla="*/ 405 h 572"/>
              <a:gd name="T74" fmla="*/ 72 w 163"/>
              <a:gd name="T75" fmla="*/ 424 h 572"/>
              <a:gd name="T76" fmla="*/ 68 w 163"/>
              <a:gd name="T77" fmla="*/ 432 h 572"/>
              <a:gd name="T78" fmla="*/ 59 w 163"/>
              <a:gd name="T79" fmla="*/ 416 h 572"/>
              <a:gd name="T80" fmla="*/ 52 w 163"/>
              <a:gd name="T81" fmla="*/ 406 h 572"/>
              <a:gd name="T82" fmla="*/ 49 w 163"/>
              <a:gd name="T83" fmla="*/ 401 h 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63" h="572">
                <a:moveTo>
                  <a:pt x="49" y="401"/>
                </a:moveTo>
                <a:cubicBezTo>
                  <a:pt x="45" y="457"/>
                  <a:pt x="29" y="516"/>
                  <a:pt x="0" y="572"/>
                </a:cubicBezTo>
                <a:cubicBezTo>
                  <a:pt x="0" y="572"/>
                  <a:pt x="0" y="572"/>
                  <a:pt x="0" y="572"/>
                </a:cubicBezTo>
                <a:cubicBezTo>
                  <a:pt x="0" y="572"/>
                  <a:pt x="0" y="572"/>
                  <a:pt x="0" y="572"/>
                </a:cubicBezTo>
                <a:cubicBezTo>
                  <a:pt x="0" y="572"/>
                  <a:pt x="0" y="572"/>
                  <a:pt x="0" y="572"/>
                </a:cubicBezTo>
                <a:cubicBezTo>
                  <a:pt x="0" y="572"/>
                  <a:pt x="0" y="572"/>
                  <a:pt x="0" y="572"/>
                </a:cubicBezTo>
                <a:cubicBezTo>
                  <a:pt x="55" y="543"/>
                  <a:pt x="108" y="500"/>
                  <a:pt x="152" y="445"/>
                </a:cubicBezTo>
                <a:cubicBezTo>
                  <a:pt x="152" y="445"/>
                  <a:pt x="142" y="448"/>
                  <a:pt x="133" y="450"/>
                </a:cubicBezTo>
                <a:cubicBezTo>
                  <a:pt x="123" y="452"/>
                  <a:pt x="114" y="454"/>
                  <a:pt x="114" y="454"/>
                </a:cubicBezTo>
                <a:cubicBezTo>
                  <a:pt x="114" y="454"/>
                  <a:pt x="116" y="451"/>
                  <a:pt x="118" y="446"/>
                </a:cubicBezTo>
                <a:cubicBezTo>
                  <a:pt x="121" y="440"/>
                  <a:pt x="124" y="433"/>
                  <a:pt x="128" y="423"/>
                </a:cubicBezTo>
                <a:cubicBezTo>
                  <a:pt x="128" y="422"/>
                  <a:pt x="129" y="421"/>
                  <a:pt x="129" y="420"/>
                </a:cubicBezTo>
                <a:cubicBezTo>
                  <a:pt x="130" y="418"/>
                  <a:pt x="130" y="417"/>
                  <a:pt x="131" y="416"/>
                </a:cubicBezTo>
                <a:cubicBezTo>
                  <a:pt x="133" y="409"/>
                  <a:pt x="135" y="403"/>
                  <a:pt x="137" y="396"/>
                </a:cubicBezTo>
                <a:cubicBezTo>
                  <a:pt x="140" y="389"/>
                  <a:pt x="142" y="382"/>
                  <a:pt x="144" y="375"/>
                </a:cubicBezTo>
                <a:cubicBezTo>
                  <a:pt x="145" y="371"/>
                  <a:pt x="146" y="368"/>
                  <a:pt x="147" y="364"/>
                </a:cubicBezTo>
                <a:cubicBezTo>
                  <a:pt x="148" y="360"/>
                  <a:pt x="149" y="356"/>
                  <a:pt x="150" y="353"/>
                </a:cubicBezTo>
                <a:cubicBezTo>
                  <a:pt x="153" y="337"/>
                  <a:pt x="156" y="321"/>
                  <a:pt x="158" y="305"/>
                </a:cubicBezTo>
                <a:cubicBezTo>
                  <a:pt x="160" y="289"/>
                  <a:pt x="162" y="272"/>
                  <a:pt x="162" y="256"/>
                </a:cubicBezTo>
                <a:cubicBezTo>
                  <a:pt x="163" y="222"/>
                  <a:pt x="161" y="189"/>
                  <a:pt x="155" y="158"/>
                </a:cubicBezTo>
                <a:cubicBezTo>
                  <a:pt x="150" y="127"/>
                  <a:pt x="142" y="99"/>
                  <a:pt x="134" y="76"/>
                </a:cubicBezTo>
                <a:cubicBezTo>
                  <a:pt x="125" y="52"/>
                  <a:pt x="117" y="33"/>
                  <a:pt x="110" y="20"/>
                </a:cubicBezTo>
                <a:cubicBezTo>
                  <a:pt x="107" y="14"/>
                  <a:pt x="104" y="9"/>
                  <a:pt x="102" y="5"/>
                </a:cubicBezTo>
                <a:cubicBezTo>
                  <a:pt x="101" y="2"/>
                  <a:pt x="100" y="0"/>
                  <a:pt x="100" y="0"/>
                </a:cubicBezTo>
                <a:cubicBezTo>
                  <a:pt x="55" y="25"/>
                  <a:pt x="55" y="25"/>
                  <a:pt x="55" y="25"/>
                </a:cubicBezTo>
                <a:cubicBezTo>
                  <a:pt x="55" y="25"/>
                  <a:pt x="56" y="26"/>
                  <a:pt x="58" y="30"/>
                </a:cubicBezTo>
                <a:cubicBezTo>
                  <a:pt x="59" y="33"/>
                  <a:pt x="62" y="37"/>
                  <a:pt x="65" y="43"/>
                </a:cubicBezTo>
                <a:cubicBezTo>
                  <a:pt x="70" y="55"/>
                  <a:pt x="78" y="72"/>
                  <a:pt x="86" y="93"/>
                </a:cubicBezTo>
                <a:cubicBezTo>
                  <a:pt x="101" y="135"/>
                  <a:pt x="113" y="194"/>
                  <a:pt x="111" y="254"/>
                </a:cubicBezTo>
                <a:cubicBezTo>
                  <a:pt x="111" y="269"/>
                  <a:pt x="109" y="284"/>
                  <a:pt x="108" y="299"/>
                </a:cubicBezTo>
                <a:cubicBezTo>
                  <a:pt x="106" y="313"/>
                  <a:pt x="103" y="327"/>
                  <a:pt x="100" y="341"/>
                </a:cubicBezTo>
                <a:cubicBezTo>
                  <a:pt x="99" y="344"/>
                  <a:pt x="98" y="348"/>
                  <a:pt x="98" y="351"/>
                </a:cubicBezTo>
                <a:cubicBezTo>
                  <a:pt x="97" y="354"/>
                  <a:pt x="96" y="358"/>
                  <a:pt x="95" y="361"/>
                </a:cubicBezTo>
                <a:cubicBezTo>
                  <a:pt x="93" y="368"/>
                  <a:pt x="91" y="374"/>
                  <a:pt x="89" y="380"/>
                </a:cubicBezTo>
                <a:cubicBezTo>
                  <a:pt x="87" y="386"/>
                  <a:pt x="85" y="392"/>
                  <a:pt x="83" y="397"/>
                </a:cubicBezTo>
                <a:cubicBezTo>
                  <a:pt x="82" y="399"/>
                  <a:pt x="82" y="400"/>
                  <a:pt x="81" y="401"/>
                </a:cubicBezTo>
                <a:cubicBezTo>
                  <a:pt x="81" y="402"/>
                  <a:pt x="81" y="403"/>
                  <a:pt x="80" y="405"/>
                </a:cubicBezTo>
                <a:cubicBezTo>
                  <a:pt x="77" y="413"/>
                  <a:pt x="74" y="420"/>
                  <a:pt x="72" y="424"/>
                </a:cubicBezTo>
                <a:cubicBezTo>
                  <a:pt x="69" y="429"/>
                  <a:pt x="68" y="432"/>
                  <a:pt x="68" y="432"/>
                </a:cubicBezTo>
                <a:cubicBezTo>
                  <a:pt x="68" y="432"/>
                  <a:pt x="64" y="424"/>
                  <a:pt x="59" y="416"/>
                </a:cubicBezTo>
                <a:cubicBezTo>
                  <a:pt x="56" y="413"/>
                  <a:pt x="54" y="409"/>
                  <a:pt x="52" y="406"/>
                </a:cubicBezTo>
                <a:cubicBezTo>
                  <a:pt x="50" y="403"/>
                  <a:pt x="49" y="401"/>
                  <a:pt x="49" y="40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245321" y="2545371"/>
            <a:ext cx="358177" cy="1263825"/>
          </a:xfrm>
          <a:custGeom>
            <a:avLst/>
            <a:gdLst>
              <a:gd name="T0" fmla="*/ 152 w 163"/>
              <a:gd name="T1" fmla="*/ 128 h 574"/>
              <a:gd name="T2" fmla="*/ 0 w 163"/>
              <a:gd name="T3" fmla="*/ 1 h 574"/>
              <a:gd name="T4" fmla="*/ 0 w 163"/>
              <a:gd name="T5" fmla="*/ 0 h 574"/>
              <a:gd name="T6" fmla="*/ 0 w 163"/>
              <a:gd name="T7" fmla="*/ 0 h 574"/>
              <a:gd name="T8" fmla="*/ 0 w 163"/>
              <a:gd name="T9" fmla="*/ 0 h 574"/>
              <a:gd name="T10" fmla="*/ 0 w 163"/>
              <a:gd name="T11" fmla="*/ 1 h 574"/>
              <a:gd name="T12" fmla="*/ 49 w 163"/>
              <a:gd name="T13" fmla="*/ 171 h 574"/>
              <a:gd name="T14" fmla="*/ 59 w 163"/>
              <a:gd name="T15" fmla="*/ 156 h 574"/>
              <a:gd name="T16" fmla="*/ 68 w 163"/>
              <a:gd name="T17" fmla="*/ 141 h 574"/>
              <a:gd name="T18" fmla="*/ 72 w 163"/>
              <a:gd name="T19" fmla="*/ 148 h 574"/>
              <a:gd name="T20" fmla="*/ 80 w 163"/>
              <a:gd name="T21" fmla="*/ 168 h 574"/>
              <a:gd name="T22" fmla="*/ 82 w 163"/>
              <a:gd name="T23" fmla="*/ 171 h 574"/>
              <a:gd name="T24" fmla="*/ 83 w 163"/>
              <a:gd name="T25" fmla="*/ 175 h 574"/>
              <a:gd name="T26" fmla="*/ 89 w 163"/>
              <a:gd name="T27" fmla="*/ 193 h 574"/>
              <a:gd name="T28" fmla="*/ 95 w 163"/>
              <a:gd name="T29" fmla="*/ 212 h 574"/>
              <a:gd name="T30" fmla="*/ 98 w 163"/>
              <a:gd name="T31" fmla="*/ 221 h 574"/>
              <a:gd name="T32" fmla="*/ 100 w 163"/>
              <a:gd name="T33" fmla="*/ 232 h 574"/>
              <a:gd name="T34" fmla="*/ 108 w 163"/>
              <a:gd name="T35" fmla="*/ 274 h 574"/>
              <a:gd name="T36" fmla="*/ 111 w 163"/>
              <a:gd name="T37" fmla="*/ 319 h 574"/>
              <a:gd name="T38" fmla="*/ 86 w 163"/>
              <a:gd name="T39" fmla="*/ 481 h 574"/>
              <a:gd name="T40" fmla="*/ 64 w 163"/>
              <a:gd name="T41" fmla="*/ 530 h 574"/>
              <a:gd name="T42" fmla="*/ 57 w 163"/>
              <a:gd name="T43" fmla="*/ 544 h 574"/>
              <a:gd name="T44" fmla="*/ 55 w 163"/>
              <a:gd name="T45" fmla="*/ 549 h 574"/>
              <a:gd name="T46" fmla="*/ 99 w 163"/>
              <a:gd name="T47" fmla="*/ 574 h 574"/>
              <a:gd name="T48" fmla="*/ 102 w 163"/>
              <a:gd name="T49" fmla="*/ 568 h 574"/>
              <a:gd name="T50" fmla="*/ 110 w 163"/>
              <a:gd name="T51" fmla="*/ 553 h 574"/>
              <a:gd name="T52" fmla="*/ 134 w 163"/>
              <a:gd name="T53" fmla="*/ 498 h 574"/>
              <a:gd name="T54" fmla="*/ 155 w 163"/>
              <a:gd name="T55" fmla="*/ 415 h 574"/>
              <a:gd name="T56" fmla="*/ 161 w 163"/>
              <a:gd name="T57" fmla="*/ 367 h 574"/>
              <a:gd name="T58" fmla="*/ 162 w 163"/>
              <a:gd name="T59" fmla="*/ 317 h 574"/>
              <a:gd name="T60" fmla="*/ 158 w 163"/>
              <a:gd name="T61" fmla="*/ 268 h 574"/>
              <a:gd name="T62" fmla="*/ 150 w 163"/>
              <a:gd name="T63" fmla="*/ 220 h 574"/>
              <a:gd name="T64" fmla="*/ 147 w 163"/>
              <a:gd name="T65" fmla="*/ 209 h 574"/>
              <a:gd name="T66" fmla="*/ 144 w 163"/>
              <a:gd name="T67" fmla="*/ 198 h 574"/>
              <a:gd name="T68" fmla="*/ 138 w 163"/>
              <a:gd name="T69" fmla="*/ 177 h 574"/>
              <a:gd name="T70" fmla="*/ 131 w 163"/>
              <a:gd name="T71" fmla="*/ 157 h 574"/>
              <a:gd name="T72" fmla="*/ 129 w 163"/>
              <a:gd name="T73" fmla="*/ 153 h 574"/>
              <a:gd name="T74" fmla="*/ 128 w 163"/>
              <a:gd name="T75" fmla="*/ 149 h 574"/>
              <a:gd name="T76" fmla="*/ 118 w 163"/>
              <a:gd name="T77" fmla="*/ 127 h 574"/>
              <a:gd name="T78" fmla="*/ 114 w 163"/>
              <a:gd name="T79" fmla="*/ 119 h 574"/>
              <a:gd name="T80" fmla="*/ 133 w 163"/>
              <a:gd name="T81" fmla="*/ 123 h 574"/>
              <a:gd name="T82" fmla="*/ 152 w 163"/>
              <a:gd name="T83" fmla="*/ 128 h 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63" h="574">
                <a:moveTo>
                  <a:pt x="152" y="128"/>
                </a:moveTo>
                <a:cubicBezTo>
                  <a:pt x="109" y="73"/>
                  <a:pt x="56" y="30"/>
                  <a:pt x="0" y="1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29" y="56"/>
                  <a:pt x="46" y="115"/>
                  <a:pt x="49" y="171"/>
                </a:cubicBezTo>
                <a:cubicBezTo>
                  <a:pt x="49" y="171"/>
                  <a:pt x="54" y="164"/>
                  <a:pt x="59" y="156"/>
                </a:cubicBezTo>
                <a:cubicBezTo>
                  <a:pt x="64" y="149"/>
                  <a:pt x="68" y="141"/>
                  <a:pt x="68" y="141"/>
                </a:cubicBezTo>
                <a:cubicBezTo>
                  <a:pt x="68" y="141"/>
                  <a:pt x="70" y="143"/>
                  <a:pt x="72" y="148"/>
                </a:cubicBezTo>
                <a:cubicBezTo>
                  <a:pt x="74" y="153"/>
                  <a:pt x="77" y="160"/>
                  <a:pt x="80" y="168"/>
                </a:cubicBezTo>
                <a:cubicBezTo>
                  <a:pt x="81" y="169"/>
                  <a:pt x="81" y="170"/>
                  <a:pt x="82" y="171"/>
                </a:cubicBezTo>
                <a:cubicBezTo>
                  <a:pt x="82" y="172"/>
                  <a:pt x="83" y="174"/>
                  <a:pt x="83" y="175"/>
                </a:cubicBezTo>
                <a:cubicBezTo>
                  <a:pt x="85" y="181"/>
                  <a:pt x="87" y="186"/>
                  <a:pt x="89" y="193"/>
                </a:cubicBezTo>
                <a:cubicBezTo>
                  <a:pt x="91" y="199"/>
                  <a:pt x="93" y="205"/>
                  <a:pt x="95" y="212"/>
                </a:cubicBezTo>
                <a:cubicBezTo>
                  <a:pt x="96" y="215"/>
                  <a:pt x="97" y="218"/>
                  <a:pt x="98" y="221"/>
                </a:cubicBezTo>
                <a:cubicBezTo>
                  <a:pt x="99" y="225"/>
                  <a:pt x="99" y="228"/>
                  <a:pt x="100" y="232"/>
                </a:cubicBezTo>
                <a:cubicBezTo>
                  <a:pt x="103" y="245"/>
                  <a:pt x="106" y="260"/>
                  <a:pt x="108" y="274"/>
                </a:cubicBezTo>
                <a:cubicBezTo>
                  <a:pt x="110" y="289"/>
                  <a:pt x="111" y="304"/>
                  <a:pt x="111" y="319"/>
                </a:cubicBezTo>
                <a:cubicBezTo>
                  <a:pt x="114" y="379"/>
                  <a:pt x="101" y="438"/>
                  <a:pt x="86" y="481"/>
                </a:cubicBezTo>
                <a:cubicBezTo>
                  <a:pt x="78" y="502"/>
                  <a:pt x="70" y="519"/>
                  <a:pt x="64" y="530"/>
                </a:cubicBezTo>
                <a:cubicBezTo>
                  <a:pt x="62" y="536"/>
                  <a:pt x="59" y="541"/>
                  <a:pt x="57" y="544"/>
                </a:cubicBezTo>
                <a:cubicBezTo>
                  <a:pt x="56" y="547"/>
                  <a:pt x="55" y="549"/>
                  <a:pt x="55" y="549"/>
                </a:cubicBezTo>
                <a:cubicBezTo>
                  <a:pt x="99" y="574"/>
                  <a:pt x="99" y="574"/>
                  <a:pt x="99" y="574"/>
                </a:cubicBezTo>
                <a:cubicBezTo>
                  <a:pt x="99" y="574"/>
                  <a:pt x="100" y="572"/>
                  <a:pt x="102" y="568"/>
                </a:cubicBezTo>
                <a:cubicBezTo>
                  <a:pt x="104" y="565"/>
                  <a:pt x="107" y="560"/>
                  <a:pt x="110" y="553"/>
                </a:cubicBezTo>
                <a:cubicBezTo>
                  <a:pt x="116" y="540"/>
                  <a:pt x="125" y="521"/>
                  <a:pt x="134" y="498"/>
                </a:cubicBezTo>
                <a:cubicBezTo>
                  <a:pt x="142" y="474"/>
                  <a:pt x="150" y="446"/>
                  <a:pt x="155" y="415"/>
                </a:cubicBezTo>
                <a:cubicBezTo>
                  <a:pt x="158" y="400"/>
                  <a:pt x="160" y="384"/>
                  <a:pt x="161" y="367"/>
                </a:cubicBezTo>
                <a:cubicBezTo>
                  <a:pt x="162" y="351"/>
                  <a:pt x="163" y="334"/>
                  <a:pt x="162" y="317"/>
                </a:cubicBezTo>
                <a:cubicBezTo>
                  <a:pt x="162" y="301"/>
                  <a:pt x="160" y="284"/>
                  <a:pt x="158" y="268"/>
                </a:cubicBezTo>
                <a:cubicBezTo>
                  <a:pt x="156" y="251"/>
                  <a:pt x="153" y="236"/>
                  <a:pt x="150" y="220"/>
                </a:cubicBezTo>
                <a:cubicBezTo>
                  <a:pt x="149" y="216"/>
                  <a:pt x="148" y="213"/>
                  <a:pt x="147" y="209"/>
                </a:cubicBezTo>
                <a:cubicBezTo>
                  <a:pt x="146" y="205"/>
                  <a:pt x="145" y="202"/>
                  <a:pt x="144" y="198"/>
                </a:cubicBezTo>
                <a:cubicBezTo>
                  <a:pt x="142" y="191"/>
                  <a:pt x="140" y="184"/>
                  <a:pt x="138" y="177"/>
                </a:cubicBezTo>
                <a:cubicBezTo>
                  <a:pt x="136" y="170"/>
                  <a:pt x="133" y="163"/>
                  <a:pt x="131" y="157"/>
                </a:cubicBezTo>
                <a:cubicBezTo>
                  <a:pt x="130" y="156"/>
                  <a:pt x="130" y="154"/>
                  <a:pt x="129" y="153"/>
                </a:cubicBezTo>
                <a:cubicBezTo>
                  <a:pt x="129" y="152"/>
                  <a:pt x="128" y="150"/>
                  <a:pt x="128" y="149"/>
                </a:cubicBezTo>
                <a:cubicBezTo>
                  <a:pt x="124" y="140"/>
                  <a:pt x="121" y="132"/>
                  <a:pt x="118" y="127"/>
                </a:cubicBezTo>
                <a:cubicBezTo>
                  <a:pt x="116" y="122"/>
                  <a:pt x="114" y="119"/>
                  <a:pt x="114" y="119"/>
                </a:cubicBezTo>
                <a:cubicBezTo>
                  <a:pt x="114" y="119"/>
                  <a:pt x="124" y="121"/>
                  <a:pt x="133" y="123"/>
                </a:cubicBezTo>
                <a:cubicBezTo>
                  <a:pt x="143" y="125"/>
                  <a:pt x="152" y="128"/>
                  <a:pt x="152" y="1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" name="Freeform 13"/>
          <p:cNvSpPr>
            <a:spLocks noEditPoints="1"/>
          </p:cNvSpPr>
          <p:nvPr/>
        </p:nvSpPr>
        <p:spPr bwMode="auto">
          <a:xfrm rot="20862303">
            <a:off x="3150790" y="4086802"/>
            <a:ext cx="1712939" cy="1714174"/>
          </a:xfrm>
          <a:custGeom>
            <a:avLst/>
            <a:gdLst>
              <a:gd name="T0" fmla="*/ 1055 w 1169"/>
              <a:gd name="T1" fmla="*/ 596 h 1170"/>
              <a:gd name="T2" fmla="*/ 1169 w 1169"/>
              <a:gd name="T3" fmla="*/ 551 h 1170"/>
              <a:gd name="T4" fmla="*/ 1156 w 1169"/>
              <a:gd name="T5" fmla="*/ 455 h 1170"/>
              <a:gd name="T6" fmla="*/ 1153 w 1169"/>
              <a:gd name="T7" fmla="*/ 446 h 1170"/>
              <a:gd name="T8" fmla="*/ 1031 w 1169"/>
              <a:gd name="T9" fmla="*/ 436 h 1170"/>
              <a:gd name="T10" fmla="*/ 998 w 1169"/>
              <a:gd name="T11" fmla="*/ 359 h 1170"/>
              <a:gd name="T12" fmla="*/ 1074 w 1169"/>
              <a:gd name="T13" fmla="*/ 263 h 1170"/>
              <a:gd name="T14" fmla="*/ 1008 w 1169"/>
              <a:gd name="T15" fmla="*/ 180 h 1170"/>
              <a:gd name="T16" fmla="*/ 897 w 1169"/>
              <a:gd name="T17" fmla="*/ 233 h 1170"/>
              <a:gd name="T18" fmla="*/ 829 w 1169"/>
              <a:gd name="T19" fmla="*/ 183 h 1170"/>
              <a:gd name="T20" fmla="*/ 847 w 1169"/>
              <a:gd name="T21" fmla="*/ 62 h 1170"/>
              <a:gd name="T22" fmla="*/ 749 w 1169"/>
              <a:gd name="T23" fmla="*/ 23 h 1170"/>
              <a:gd name="T24" fmla="*/ 679 w 1169"/>
              <a:gd name="T25" fmla="*/ 124 h 1170"/>
              <a:gd name="T26" fmla="*/ 596 w 1169"/>
              <a:gd name="T27" fmla="*/ 114 h 1170"/>
              <a:gd name="T28" fmla="*/ 550 w 1169"/>
              <a:gd name="T29" fmla="*/ 0 h 1170"/>
              <a:gd name="T30" fmla="*/ 454 w 1169"/>
              <a:gd name="T31" fmla="*/ 14 h 1170"/>
              <a:gd name="T32" fmla="*/ 446 w 1169"/>
              <a:gd name="T33" fmla="*/ 16 h 1170"/>
              <a:gd name="T34" fmla="*/ 436 w 1169"/>
              <a:gd name="T35" fmla="*/ 139 h 1170"/>
              <a:gd name="T36" fmla="*/ 359 w 1169"/>
              <a:gd name="T37" fmla="*/ 172 h 1170"/>
              <a:gd name="T38" fmla="*/ 262 w 1169"/>
              <a:gd name="T39" fmla="*/ 96 h 1170"/>
              <a:gd name="T40" fmla="*/ 180 w 1169"/>
              <a:gd name="T41" fmla="*/ 162 h 1170"/>
              <a:gd name="T42" fmla="*/ 232 w 1169"/>
              <a:gd name="T43" fmla="*/ 273 h 1170"/>
              <a:gd name="T44" fmla="*/ 183 w 1169"/>
              <a:gd name="T45" fmla="*/ 340 h 1170"/>
              <a:gd name="T46" fmla="*/ 61 w 1169"/>
              <a:gd name="T47" fmla="*/ 323 h 1170"/>
              <a:gd name="T48" fmla="*/ 22 w 1169"/>
              <a:gd name="T49" fmla="*/ 421 h 1170"/>
              <a:gd name="T50" fmla="*/ 123 w 1169"/>
              <a:gd name="T51" fmla="*/ 491 h 1170"/>
              <a:gd name="T52" fmla="*/ 114 w 1169"/>
              <a:gd name="T53" fmla="*/ 574 h 1170"/>
              <a:gd name="T54" fmla="*/ 0 w 1169"/>
              <a:gd name="T55" fmla="*/ 619 h 1170"/>
              <a:gd name="T56" fmla="*/ 14 w 1169"/>
              <a:gd name="T57" fmla="*/ 716 h 1170"/>
              <a:gd name="T58" fmla="*/ 16 w 1169"/>
              <a:gd name="T59" fmla="*/ 724 h 1170"/>
              <a:gd name="T60" fmla="*/ 138 w 1169"/>
              <a:gd name="T61" fmla="*/ 734 h 1170"/>
              <a:gd name="T62" fmla="*/ 171 w 1169"/>
              <a:gd name="T63" fmla="*/ 811 h 1170"/>
              <a:gd name="T64" fmla="*/ 95 w 1169"/>
              <a:gd name="T65" fmla="*/ 907 h 1170"/>
              <a:gd name="T66" fmla="*/ 161 w 1169"/>
              <a:gd name="T67" fmla="*/ 990 h 1170"/>
              <a:gd name="T68" fmla="*/ 272 w 1169"/>
              <a:gd name="T69" fmla="*/ 937 h 1170"/>
              <a:gd name="T70" fmla="*/ 340 w 1169"/>
              <a:gd name="T71" fmla="*/ 987 h 1170"/>
              <a:gd name="T72" fmla="*/ 322 w 1169"/>
              <a:gd name="T73" fmla="*/ 1109 h 1170"/>
              <a:gd name="T74" fmla="*/ 420 w 1169"/>
              <a:gd name="T75" fmla="*/ 1147 h 1170"/>
              <a:gd name="T76" fmla="*/ 490 w 1169"/>
              <a:gd name="T77" fmla="*/ 1046 h 1170"/>
              <a:gd name="T78" fmla="*/ 574 w 1169"/>
              <a:gd name="T79" fmla="*/ 1056 h 1170"/>
              <a:gd name="T80" fmla="*/ 619 w 1169"/>
              <a:gd name="T81" fmla="*/ 1170 h 1170"/>
              <a:gd name="T82" fmla="*/ 715 w 1169"/>
              <a:gd name="T83" fmla="*/ 1156 h 1170"/>
              <a:gd name="T84" fmla="*/ 723 w 1169"/>
              <a:gd name="T85" fmla="*/ 1154 h 1170"/>
              <a:gd name="T86" fmla="*/ 733 w 1169"/>
              <a:gd name="T87" fmla="*/ 1032 h 1170"/>
              <a:gd name="T88" fmla="*/ 810 w 1169"/>
              <a:gd name="T89" fmla="*/ 998 h 1170"/>
              <a:gd name="T90" fmla="*/ 907 w 1169"/>
              <a:gd name="T91" fmla="*/ 1074 h 1170"/>
              <a:gd name="T92" fmla="*/ 989 w 1169"/>
              <a:gd name="T93" fmla="*/ 1008 h 1170"/>
              <a:gd name="T94" fmla="*/ 937 w 1169"/>
              <a:gd name="T95" fmla="*/ 897 h 1170"/>
              <a:gd name="T96" fmla="*/ 987 w 1169"/>
              <a:gd name="T97" fmla="*/ 830 h 1170"/>
              <a:gd name="T98" fmla="*/ 1108 w 1169"/>
              <a:gd name="T99" fmla="*/ 848 h 1170"/>
              <a:gd name="T100" fmla="*/ 1147 w 1169"/>
              <a:gd name="T101" fmla="*/ 749 h 1170"/>
              <a:gd name="T102" fmla="*/ 1046 w 1169"/>
              <a:gd name="T103" fmla="*/ 679 h 1170"/>
              <a:gd name="T104" fmla="*/ 1055 w 1169"/>
              <a:gd name="T105" fmla="*/ 596 h 1170"/>
              <a:gd name="T106" fmla="*/ 657 w 1169"/>
              <a:gd name="T107" fmla="*/ 901 h 1170"/>
              <a:gd name="T108" fmla="*/ 584 w 1169"/>
              <a:gd name="T109" fmla="*/ 909 h 1170"/>
              <a:gd name="T110" fmla="*/ 384 w 1169"/>
              <a:gd name="T111" fmla="*/ 839 h 1170"/>
              <a:gd name="T112" fmla="*/ 269 w 1169"/>
              <a:gd name="T113" fmla="*/ 657 h 1170"/>
              <a:gd name="T114" fmla="*/ 310 w 1169"/>
              <a:gd name="T115" fmla="*/ 413 h 1170"/>
              <a:gd name="T116" fmla="*/ 512 w 1169"/>
              <a:gd name="T117" fmla="*/ 270 h 1170"/>
              <a:gd name="T118" fmla="*/ 585 w 1169"/>
              <a:gd name="T119" fmla="*/ 261 h 1170"/>
              <a:gd name="T120" fmla="*/ 785 w 1169"/>
              <a:gd name="T121" fmla="*/ 331 h 1170"/>
              <a:gd name="T122" fmla="*/ 900 w 1169"/>
              <a:gd name="T123" fmla="*/ 513 h 1170"/>
              <a:gd name="T124" fmla="*/ 657 w 1169"/>
              <a:gd name="T125" fmla="*/ 901 h 1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69" h="1170">
                <a:moveTo>
                  <a:pt x="1055" y="596"/>
                </a:moveTo>
                <a:cubicBezTo>
                  <a:pt x="1101" y="580"/>
                  <a:pt x="1140" y="564"/>
                  <a:pt x="1169" y="551"/>
                </a:cubicBezTo>
                <a:cubicBezTo>
                  <a:pt x="1167" y="519"/>
                  <a:pt x="1163" y="487"/>
                  <a:pt x="1156" y="455"/>
                </a:cubicBezTo>
                <a:cubicBezTo>
                  <a:pt x="1155" y="452"/>
                  <a:pt x="1154" y="449"/>
                  <a:pt x="1153" y="446"/>
                </a:cubicBezTo>
                <a:cubicBezTo>
                  <a:pt x="1121" y="442"/>
                  <a:pt x="1080" y="438"/>
                  <a:pt x="1031" y="436"/>
                </a:cubicBezTo>
                <a:cubicBezTo>
                  <a:pt x="1022" y="409"/>
                  <a:pt x="1011" y="384"/>
                  <a:pt x="998" y="359"/>
                </a:cubicBezTo>
                <a:cubicBezTo>
                  <a:pt x="1030" y="322"/>
                  <a:pt x="1055" y="290"/>
                  <a:pt x="1074" y="263"/>
                </a:cubicBezTo>
                <a:cubicBezTo>
                  <a:pt x="1054" y="233"/>
                  <a:pt x="1032" y="206"/>
                  <a:pt x="1008" y="180"/>
                </a:cubicBezTo>
                <a:cubicBezTo>
                  <a:pt x="977" y="193"/>
                  <a:pt x="940" y="210"/>
                  <a:pt x="897" y="233"/>
                </a:cubicBezTo>
                <a:cubicBezTo>
                  <a:pt x="876" y="214"/>
                  <a:pt x="853" y="198"/>
                  <a:pt x="829" y="183"/>
                </a:cubicBezTo>
                <a:cubicBezTo>
                  <a:pt x="838" y="135"/>
                  <a:pt x="844" y="94"/>
                  <a:pt x="847" y="62"/>
                </a:cubicBezTo>
                <a:cubicBezTo>
                  <a:pt x="816" y="46"/>
                  <a:pt x="783" y="33"/>
                  <a:pt x="749" y="23"/>
                </a:cubicBezTo>
                <a:cubicBezTo>
                  <a:pt x="729" y="49"/>
                  <a:pt x="705" y="82"/>
                  <a:pt x="679" y="124"/>
                </a:cubicBezTo>
                <a:cubicBezTo>
                  <a:pt x="652" y="118"/>
                  <a:pt x="624" y="115"/>
                  <a:pt x="596" y="114"/>
                </a:cubicBezTo>
                <a:cubicBezTo>
                  <a:pt x="579" y="68"/>
                  <a:pt x="564" y="30"/>
                  <a:pt x="550" y="0"/>
                </a:cubicBezTo>
                <a:cubicBezTo>
                  <a:pt x="518" y="2"/>
                  <a:pt x="486" y="7"/>
                  <a:pt x="454" y="14"/>
                </a:cubicBezTo>
                <a:cubicBezTo>
                  <a:pt x="451" y="15"/>
                  <a:pt x="449" y="15"/>
                  <a:pt x="446" y="16"/>
                </a:cubicBezTo>
                <a:cubicBezTo>
                  <a:pt x="441" y="49"/>
                  <a:pt x="438" y="89"/>
                  <a:pt x="436" y="139"/>
                </a:cubicBezTo>
                <a:cubicBezTo>
                  <a:pt x="409" y="147"/>
                  <a:pt x="383" y="159"/>
                  <a:pt x="359" y="172"/>
                </a:cubicBezTo>
                <a:cubicBezTo>
                  <a:pt x="321" y="140"/>
                  <a:pt x="289" y="115"/>
                  <a:pt x="262" y="96"/>
                </a:cubicBezTo>
                <a:cubicBezTo>
                  <a:pt x="233" y="115"/>
                  <a:pt x="205" y="137"/>
                  <a:pt x="180" y="162"/>
                </a:cubicBezTo>
                <a:cubicBezTo>
                  <a:pt x="192" y="192"/>
                  <a:pt x="210" y="229"/>
                  <a:pt x="232" y="273"/>
                </a:cubicBezTo>
                <a:cubicBezTo>
                  <a:pt x="214" y="294"/>
                  <a:pt x="197" y="316"/>
                  <a:pt x="183" y="340"/>
                </a:cubicBezTo>
                <a:cubicBezTo>
                  <a:pt x="134" y="331"/>
                  <a:pt x="94" y="325"/>
                  <a:pt x="61" y="323"/>
                </a:cubicBezTo>
                <a:cubicBezTo>
                  <a:pt x="45" y="354"/>
                  <a:pt x="32" y="387"/>
                  <a:pt x="22" y="421"/>
                </a:cubicBezTo>
                <a:cubicBezTo>
                  <a:pt x="48" y="441"/>
                  <a:pt x="82" y="464"/>
                  <a:pt x="123" y="491"/>
                </a:cubicBezTo>
                <a:cubicBezTo>
                  <a:pt x="118" y="518"/>
                  <a:pt x="115" y="546"/>
                  <a:pt x="114" y="574"/>
                </a:cubicBezTo>
                <a:cubicBezTo>
                  <a:pt x="68" y="590"/>
                  <a:pt x="30" y="606"/>
                  <a:pt x="0" y="619"/>
                </a:cubicBezTo>
                <a:cubicBezTo>
                  <a:pt x="2" y="651"/>
                  <a:pt x="6" y="683"/>
                  <a:pt x="14" y="716"/>
                </a:cubicBezTo>
                <a:cubicBezTo>
                  <a:pt x="14" y="718"/>
                  <a:pt x="15" y="721"/>
                  <a:pt x="16" y="724"/>
                </a:cubicBezTo>
                <a:cubicBezTo>
                  <a:pt x="48" y="729"/>
                  <a:pt x="89" y="732"/>
                  <a:pt x="138" y="734"/>
                </a:cubicBezTo>
                <a:cubicBezTo>
                  <a:pt x="147" y="761"/>
                  <a:pt x="158" y="787"/>
                  <a:pt x="171" y="811"/>
                </a:cubicBezTo>
                <a:cubicBezTo>
                  <a:pt x="140" y="848"/>
                  <a:pt x="114" y="880"/>
                  <a:pt x="95" y="907"/>
                </a:cubicBezTo>
                <a:cubicBezTo>
                  <a:pt x="115" y="937"/>
                  <a:pt x="137" y="965"/>
                  <a:pt x="161" y="990"/>
                </a:cubicBezTo>
                <a:cubicBezTo>
                  <a:pt x="192" y="977"/>
                  <a:pt x="229" y="960"/>
                  <a:pt x="272" y="937"/>
                </a:cubicBezTo>
                <a:cubicBezTo>
                  <a:pt x="293" y="956"/>
                  <a:pt x="316" y="972"/>
                  <a:pt x="340" y="987"/>
                </a:cubicBezTo>
                <a:cubicBezTo>
                  <a:pt x="331" y="1035"/>
                  <a:pt x="325" y="1076"/>
                  <a:pt x="322" y="1109"/>
                </a:cubicBezTo>
                <a:cubicBezTo>
                  <a:pt x="354" y="1124"/>
                  <a:pt x="386" y="1137"/>
                  <a:pt x="420" y="1147"/>
                </a:cubicBezTo>
                <a:cubicBezTo>
                  <a:pt x="441" y="1121"/>
                  <a:pt x="464" y="1088"/>
                  <a:pt x="490" y="1046"/>
                </a:cubicBezTo>
                <a:cubicBezTo>
                  <a:pt x="517" y="1052"/>
                  <a:pt x="545" y="1055"/>
                  <a:pt x="574" y="1056"/>
                </a:cubicBezTo>
                <a:cubicBezTo>
                  <a:pt x="590" y="1102"/>
                  <a:pt x="605" y="1140"/>
                  <a:pt x="619" y="1170"/>
                </a:cubicBezTo>
                <a:cubicBezTo>
                  <a:pt x="651" y="1168"/>
                  <a:pt x="683" y="1163"/>
                  <a:pt x="715" y="1156"/>
                </a:cubicBezTo>
                <a:cubicBezTo>
                  <a:pt x="718" y="1155"/>
                  <a:pt x="721" y="1155"/>
                  <a:pt x="723" y="1154"/>
                </a:cubicBezTo>
                <a:cubicBezTo>
                  <a:pt x="728" y="1121"/>
                  <a:pt x="731" y="1081"/>
                  <a:pt x="733" y="1032"/>
                </a:cubicBezTo>
                <a:cubicBezTo>
                  <a:pt x="760" y="1023"/>
                  <a:pt x="786" y="1011"/>
                  <a:pt x="810" y="998"/>
                </a:cubicBezTo>
                <a:cubicBezTo>
                  <a:pt x="848" y="1030"/>
                  <a:pt x="880" y="1055"/>
                  <a:pt x="907" y="1074"/>
                </a:cubicBezTo>
                <a:cubicBezTo>
                  <a:pt x="936" y="1055"/>
                  <a:pt x="964" y="1033"/>
                  <a:pt x="989" y="1008"/>
                </a:cubicBezTo>
                <a:cubicBezTo>
                  <a:pt x="977" y="978"/>
                  <a:pt x="960" y="941"/>
                  <a:pt x="937" y="897"/>
                </a:cubicBezTo>
                <a:cubicBezTo>
                  <a:pt x="955" y="876"/>
                  <a:pt x="972" y="854"/>
                  <a:pt x="987" y="830"/>
                </a:cubicBezTo>
                <a:cubicBezTo>
                  <a:pt x="1035" y="839"/>
                  <a:pt x="1075" y="845"/>
                  <a:pt x="1108" y="848"/>
                </a:cubicBezTo>
                <a:cubicBezTo>
                  <a:pt x="1124" y="816"/>
                  <a:pt x="1137" y="783"/>
                  <a:pt x="1147" y="749"/>
                </a:cubicBezTo>
                <a:cubicBezTo>
                  <a:pt x="1121" y="729"/>
                  <a:pt x="1087" y="706"/>
                  <a:pt x="1046" y="679"/>
                </a:cubicBezTo>
                <a:cubicBezTo>
                  <a:pt x="1051" y="652"/>
                  <a:pt x="1055" y="624"/>
                  <a:pt x="1055" y="596"/>
                </a:cubicBezTo>
                <a:close/>
                <a:moveTo>
                  <a:pt x="657" y="901"/>
                </a:moveTo>
                <a:cubicBezTo>
                  <a:pt x="633" y="906"/>
                  <a:pt x="609" y="909"/>
                  <a:pt x="584" y="909"/>
                </a:cubicBezTo>
                <a:cubicBezTo>
                  <a:pt x="512" y="909"/>
                  <a:pt x="441" y="884"/>
                  <a:pt x="384" y="839"/>
                </a:cubicBezTo>
                <a:cubicBezTo>
                  <a:pt x="326" y="794"/>
                  <a:pt x="285" y="729"/>
                  <a:pt x="269" y="657"/>
                </a:cubicBezTo>
                <a:cubicBezTo>
                  <a:pt x="250" y="573"/>
                  <a:pt x="264" y="486"/>
                  <a:pt x="310" y="413"/>
                </a:cubicBezTo>
                <a:cubicBezTo>
                  <a:pt x="356" y="340"/>
                  <a:pt x="428" y="289"/>
                  <a:pt x="512" y="270"/>
                </a:cubicBezTo>
                <a:cubicBezTo>
                  <a:pt x="536" y="264"/>
                  <a:pt x="561" y="261"/>
                  <a:pt x="585" y="261"/>
                </a:cubicBezTo>
                <a:cubicBezTo>
                  <a:pt x="657" y="261"/>
                  <a:pt x="728" y="286"/>
                  <a:pt x="785" y="331"/>
                </a:cubicBezTo>
                <a:cubicBezTo>
                  <a:pt x="843" y="376"/>
                  <a:pt x="884" y="441"/>
                  <a:pt x="900" y="513"/>
                </a:cubicBezTo>
                <a:cubicBezTo>
                  <a:pt x="940" y="687"/>
                  <a:pt x="831" y="861"/>
                  <a:pt x="657" y="90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8" name="TextBox 27"/>
          <p:cNvSpPr txBox="1"/>
          <p:nvPr/>
        </p:nvSpPr>
        <p:spPr>
          <a:xfrm>
            <a:off x="6569241" y="1838520"/>
            <a:ext cx="5622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srgbClr val="002060"/>
                </a:solidFill>
                <a:latin typeface="+mj-lt"/>
              </a:rPr>
              <a:t>Sınavda Zamanı Verimli Kullanmadığınızda</a:t>
            </a:r>
            <a:endParaRPr lang="id-ID" sz="20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055305" y="2891278"/>
            <a:ext cx="46153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000" b="1" dirty="0"/>
              <a:t>Bazı sorular için yeterli zamanınız kalmaz.</a:t>
            </a:r>
            <a:endParaRPr lang="id-ID" sz="2000" b="1" dirty="0"/>
          </a:p>
        </p:txBody>
      </p:sp>
      <p:sp>
        <p:nvSpPr>
          <p:cNvPr id="33" name="Rectangle 32"/>
          <p:cNvSpPr/>
          <p:nvPr/>
        </p:nvSpPr>
        <p:spPr>
          <a:xfrm>
            <a:off x="7055305" y="4086407"/>
            <a:ext cx="45792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000" b="1" dirty="0"/>
              <a:t>Yetiştiremeyeceğinizi düşünürsünüz</a:t>
            </a:r>
            <a:endParaRPr lang="id-ID" sz="2000" b="1" dirty="0"/>
          </a:p>
        </p:txBody>
      </p:sp>
      <p:sp>
        <p:nvSpPr>
          <p:cNvPr id="35" name="Rectangle 34"/>
          <p:cNvSpPr/>
          <p:nvPr/>
        </p:nvSpPr>
        <p:spPr>
          <a:xfrm>
            <a:off x="7055305" y="5275947"/>
            <a:ext cx="485034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000" b="1" dirty="0"/>
              <a:t>Bazı soruları hızlı yapmak zorunda kalırsınız.</a:t>
            </a:r>
            <a:endParaRPr lang="id-ID" sz="2000" b="1" dirty="0"/>
          </a:p>
        </p:txBody>
      </p:sp>
      <p:sp>
        <p:nvSpPr>
          <p:cNvPr id="61" name="Title 1"/>
          <p:cNvSpPr>
            <a:spLocks noGrp="1"/>
          </p:cNvSpPr>
          <p:nvPr>
            <p:ph type="title"/>
          </p:nvPr>
        </p:nvSpPr>
        <p:spPr>
          <a:xfrm>
            <a:off x="0" y="-30114"/>
            <a:ext cx="12192000" cy="1263825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Sınav Kaygısının Nedenleri</a:t>
            </a:r>
            <a:endParaRPr lang="id-ID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 descr="D:\MUHAMMED\afiş-broşür-bülten\psd\deneme\şekiller\icon\toplu 48\clo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2447" y="2710438"/>
            <a:ext cx="733260" cy="733260"/>
          </a:xfrm>
          <a:prstGeom prst="rect">
            <a:avLst/>
          </a:prstGeom>
          <a:noFill/>
        </p:spPr>
      </p:pic>
      <p:pic>
        <p:nvPicPr>
          <p:cNvPr id="2051" name="Picture 3" descr="D:\MUHAMMED\afiş-broşür-bülten\psd\deneme\şekiller\icon\512\03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5321" y="5153025"/>
            <a:ext cx="681121" cy="681121"/>
          </a:xfrm>
          <a:prstGeom prst="rect">
            <a:avLst/>
          </a:prstGeom>
          <a:noFill/>
        </p:spPr>
      </p:pic>
      <p:pic>
        <p:nvPicPr>
          <p:cNvPr id="2053" name="Picture 5" descr="D:\MUHAMMED\afiş-broşür-bülten\psd\deneme\şekiller\icon\175-Education-Vector-Icons\175-Education-Vector-Icons\PNG\128\08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19838" y="3913772"/>
            <a:ext cx="658478" cy="6584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622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50"/>
                            </p:stCondLst>
                            <p:childTnLst>
                              <p:par>
                                <p:cTn id="2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750"/>
                            </p:stCondLst>
                            <p:childTnLst>
                              <p:par>
                                <p:cTn id="3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28" grpId="0"/>
      <p:bldP spid="31" grpId="0"/>
      <p:bldP spid="33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10795</TotalTime>
  <Words>542</Words>
  <Application>Microsoft Office PowerPoint</Application>
  <PresentationFormat>Geniş ekran</PresentationFormat>
  <Paragraphs>148</Paragraphs>
  <Slides>15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</vt:lpstr>
      <vt:lpstr>Entypo</vt:lpstr>
      <vt:lpstr>Raleway</vt:lpstr>
      <vt:lpstr>Tw Cen MT</vt:lpstr>
      <vt:lpstr>ubuntu</vt:lpstr>
      <vt:lpstr>Office Theme</vt:lpstr>
      <vt:lpstr>PowerPoint Sunusu</vt:lpstr>
      <vt:lpstr>PowerPoint Sunusu</vt:lpstr>
      <vt:lpstr>Kaygı Düzeyi</vt:lpstr>
      <vt:lpstr>Kaygı Düzeyi Başarıyı Nasıl Etkiler?</vt:lpstr>
      <vt:lpstr>Yüksek Kaygının Fiziksel Belirtileri Nelerdir?</vt:lpstr>
      <vt:lpstr>Yüksek Kaygının Bilişsel Belirtileri?</vt:lpstr>
      <vt:lpstr>Sınav Kaygısının Nedenleri</vt:lpstr>
      <vt:lpstr>Sınav Kaygısının Nedenleri</vt:lpstr>
      <vt:lpstr>Sınav Kaygısının Nedenleri</vt:lpstr>
      <vt:lpstr>Sınav Kaygısının Nedenleri</vt:lpstr>
      <vt:lpstr>Sınav Kaygısının Nedenleri</vt:lpstr>
      <vt:lpstr>Düşüncelerini Değiştir</vt:lpstr>
      <vt:lpstr>Sınavdan Önce</vt:lpstr>
      <vt:lpstr>Sınav Anında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Emre Ümay</cp:lastModifiedBy>
  <cp:revision>587</cp:revision>
  <dcterms:created xsi:type="dcterms:W3CDTF">2014-12-21T04:26:02Z</dcterms:created>
  <dcterms:modified xsi:type="dcterms:W3CDTF">2019-09-07T14:55:22Z</dcterms:modified>
</cp:coreProperties>
</file>